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4"/>
  </p:sldMasterIdLst>
  <p:sldIdLst>
    <p:sldId id="256" r:id="rId5"/>
    <p:sldId id="257" r:id="rId6"/>
    <p:sldId id="258" r:id="rId7"/>
    <p:sldId id="268" r:id="rId8"/>
    <p:sldId id="269" r:id="rId9"/>
    <p:sldId id="262" r:id="rId10"/>
    <p:sldId id="263" r:id="rId11"/>
    <p:sldId id="264" r:id="rId12"/>
    <p:sldId id="26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9BAA3-F593-408D-BFD1-6905CE52FDFF}" v="4" dt="2022-06-26T05:36:43.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3.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0BEB6-4EB4-4F1E-A879-A9D515D7F933}" type="doc">
      <dgm:prSet loTypeId="urn:microsoft.com/office/officeart/2008/layout/VerticalCurvedList" loCatId="list" qsTypeId="urn:microsoft.com/office/officeart/2005/8/quickstyle/simple5" qsCatId="simple" csTypeId="urn:microsoft.com/office/officeart/2005/8/colors/colorful1" csCatId="colorful" phldr="1"/>
      <dgm:spPr/>
      <dgm:t>
        <a:bodyPr/>
        <a:lstStyle/>
        <a:p>
          <a:endParaRPr lang="en-US"/>
        </a:p>
      </dgm:t>
    </dgm:pt>
    <dgm:pt modelId="{E05BC4CB-5461-4749-8365-518FD656904A}">
      <dgm:prSet/>
      <dgm:spPr/>
      <dgm:t>
        <a:bodyPr/>
        <a:lstStyle/>
        <a:p>
          <a:r>
            <a:rPr lang="en-US"/>
            <a:t>What is the meaning of The Right To Freedom, with respect to the People of The Republic of India?</a:t>
          </a:r>
        </a:p>
      </dgm:t>
    </dgm:pt>
    <dgm:pt modelId="{CBB4EDFB-5467-44BD-898C-FB6007D63818}" type="parTrans" cxnId="{9F72BE78-C3F0-4607-A522-C94A6B869EF5}">
      <dgm:prSet/>
      <dgm:spPr/>
      <dgm:t>
        <a:bodyPr/>
        <a:lstStyle/>
        <a:p>
          <a:endParaRPr lang="en-US"/>
        </a:p>
      </dgm:t>
    </dgm:pt>
    <dgm:pt modelId="{DD34E6E3-8300-4C86-8585-5CC1FADB407F}" type="sibTrans" cxnId="{9F72BE78-C3F0-4607-A522-C94A6B869EF5}">
      <dgm:prSet/>
      <dgm:spPr/>
      <dgm:t>
        <a:bodyPr/>
        <a:lstStyle/>
        <a:p>
          <a:endParaRPr lang="en-US"/>
        </a:p>
      </dgm:t>
    </dgm:pt>
    <dgm:pt modelId="{11D13850-6CD9-4275-A6C8-488F2ADA29FB}">
      <dgm:prSet/>
      <dgm:spPr/>
      <dgm:t>
        <a:bodyPr/>
        <a:lstStyle/>
        <a:p>
          <a:r>
            <a:rPr lang="en-US" dirty="0"/>
            <a:t>To infer the practical use of The Right To Freedom, with the help of a case study, related to Karnataka.</a:t>
          </a:r>
        </a:p>
      </dgm:t>
    </dgm:pt>
    <dgm:pt modelId="{CA64BD2F-CF86-47BE-AE53-A825B6DE2772}" type="parTrans" cxnId="{AE7E676A-84E6-40ED-8CED-1F912555F292}">
      <dgm:prSet/>
      <dgm:spPr/>
      <dgm:t>
        <a:bodyPr/>
        <a:lstStyle/>
        <a:p>
          <a:endParaRPr lang="en-US"/>
        </a:p>
      </dgm:t>
    </dgm:pt>
    <dgm:pt modelId="{7DC4B2ED-4595-4AA3-80DB-58D561893A2D}" type="sibTrans" cxnId="{AE7E676A-84E6-40ED-8CED-1F912555F292}">
      <dgm:prSet/>
      <dgm:spPr/>
      <dgm:t>
        <a:bodyPr/>
        <a:lstStyle/>
        <a:p>
          <a:endParaRPr lang="en-US"/>
        </a:p>
      </dgm:t>
    </dgm:pt>
    <dgm:pt modelId="{686D4C81-497A-4D6E-AD7D-C1F1E7C94801}">
      <dgm:prSet/>
      <dgm:spPr/>
      <dgm:t>
        <a:bodyPr/>
        <a:lstStyle/>
        <a:p>
          <a:r>
            <a:rPr lang="en-US" dirty="0"/>
            <a:t>How has Karnataka been impacted by the Pandemic?</a:t>
          </a:r>
        </a:p>
      </dgm:t>
    </dgm:pt>
    <dgm:pt modelId="{D12B7016-701E-42C5-8249-CFE916359110}" type="parTrans" cxnId="{3C1AA73A-B993-4348-B29E-0249D666CE1F}">
      <dgm:prSet/>
      <dgm:spPr/>
      <dgm:t>
        <a:bodyPr/>
        <a:lstStyle/>
        <a:p>
          <a:endParaRPr lang="en-US"/>
        </a:p>
      </dgm:t>
    </dgm:pt>
    <dgm:pt modelId="{A14009EC-C32C-4020-B479-160C8069620C}" type="sibTrans" cxnId="{3C1AA73A-B993-4348-B29E-0249D666CE1F}">
      <dgm:prSet/>
      <dgm:spPr/>
      <dgm:t>
        <a:bodyPr/>
        <a:lstStyle/>
        <a:p>
          <a:endParaRPr lang="en-US"/>
        </a:p>
      </dgm:t>
    </dgm:pt>
    <dgm:pt modelId="{F3E872BE-E644-4CF4-B29F-359E1A630369}">
      <dgm:prSet/>
      <dgm:spPr/>
      <dgm:t>
        <a:bodyPr/>
        <a:lstStyle/>
        <a:p>
          <a:r>
            <a:rPr lang="en-US"/>
            <a:t>Why should Health Care be made a fundamental right?</a:t>
          </a:r>
        </a:p>
      </dgm:t>
    </dgm:pt>
    <dgm:pt modelId="{0C5902F9-5361-4648-848B-67016EA53443}" type="parTrans" cxnId="{378FD796-9EFC-4C1C-9370-CF988A2205E4}">
      <dgm:prSet/>
      <dgm:spPr/>
      <dgm:t>
        <a:bodyPr/>
        <a:lstStyle/>
        <a:p>
          <a:endParaRPr lang="en-US"/>
        </a:p>
      </dgm:t>
    </dgm:pt>
    <dgm:pt modelId="{D8A00FD3-20E3-4228-88CD-74CDBA1BED9A}" type="sibTrans" cxnId="{378FD796-9EFC-4C1C-9370-CF988A2205E4}">
      <dgm:prSet/>
      <dgm:spPr/>
      <dgm:t>
        <a:bodyPr/>
        <a:lstStyle/>
        <a:p>
          <a:endParaRPr lang="en-US"/>
        </a:p>
      </dgm:t>
    </dgm:pt>
    <dgm:pt modelId="{B8717C5D-0D87-460D-9977-59BA2A6C22EF}">
      <dgm:prSet/>
      <dgm:spPr/>
      <dgm:t>
        <a:bodyPr/>
        <a:lstStyle/>
        <a:p>
          <a:r>
            <a:rPr lang="en-US"/>
            <a:t>Our main takeaways from The CBL Project.</a:t>
          </a:r>
        </a:p>
      </dgm:t>
    </dgm:pt>
    <dgm:pt modelId="{0BAC24E1-2D24-4B2C-AC56-3501CC8F0799}" type="parTrans" cxnId="{4C074A78-79AF-4DE8-AB63-C7B87C758C3D}">
      <dgm:prSet/>
      <dgm:spPr/>
      <dgm:t>
        <a:bodyPr/>
        <a:lstStyle/>
        <a:p>
          <a:endParaRPr lang="en-US"/>
        </a:p>
      </dgm:t>
    </dgm:pt>
    <dgm:pt modelId="{A5EC0086-CF5B-48F2-A68B-24AFFF3BC8BA}" type="sibTrans" cxnId="{4C074A78-79AF-4DE8-AB63-C7B87C758C3D}">
      <dgm:prSet/>
      <dgm:spPr/>
      <dgm:t>
        <a:bodyPr/>
        <a:lstStyle/>
        <a:p>
          <a:endParaRPr lang="en-US"/>
        </a:p>
      </dgm:t>
    </dgm:pt>
    <dgm:pt modelId="{4493F508-03D0-4324-A1F5-F4260F95C3A8}" type="pres">
      <dgm:prSet presAssocID="{9B00BEB6-4EB4-4F1E-A879-A9D515D7F933}" presName="Name0" presStyleCnt="0">
        <dgm:presLayoutVars>
          <dgm:chMax val="7"/>
          <dgm:chPref val="7"/>
          <dgm:dir/>
        </dgm:presLayoutVars>
      </dgm:prSet>
      <dgm:spPr/>
    </dgm:pt>
    <dgm:pt modelId="{13CBA14C-E93E-4362-8183-6BE88EA52234}" type="pres">
      <dgm:prSet presAssocID="{9B00BEB6-4EB4-4F1E-A879-A9D515D7F933}" presName="Name1" presStyleCnt="0"/>
      <dgm:spPr/>
    </dgm:pt>
    <dgm:pt modelId="{E784020D-B084-479B-9354-F3EAB78CC8CF}" type="pres">
      <dgm:prSet presAssocID="{9B00BEB6-4EB4-4F1E-A879-A9D515D7F933}" presName="cycle" presStyleCnt="0"/>
      <dgm:spPr/>
    </dgm:pt>
    <dgm:pt modelId="{2C9C3211-5679-4FC4-9C7E-C1A8347204CA}" type="pres">
      <dgm:prSet presAssocID="{9B00BEB6-4EB4-4F1E-A879-A9D515D7F933}" presName="srcNode" presStyleLbl="node1" presStyleIdx="0" presStyleCnt="5"/>
      <dgm:spPr/>
    </dgm:pt>
    <dgm:pt modelId="{F8E43C21-6F72-49E3-A005-691F78814E15}" type="pres">
      <dgm:prSet presAssocID="{9B00BEB6-4EB4-4F1E-A879-A9D515D7F933}" presName="conn" presStyleLbl="parChTrans1D2" presStyleIdx="0" presStyleCnt="1"/>
      <dgm:spPr/>
    </dgm:pt>
    <dgm:pt modelId="{E57D81EA-2A5F-45F9-9F35-40E33D465BB4}" type="pres">
      <dgm:prSet presAssocID="{9B00BEB6-4EB4-4F1E-A879-A9D515D7F933}" presName="extraNode" presStyleLbl="node1" presStyleIdx="0" presStyleCnt="5"/>
      <dgm:spPr/>
    </dgm:pt>
    <dgm:pt modelId="{ED9D87FA-DA08-4B53-B6AF-4FC43AFE6885}" type="pres">
      <dgm:prSet presAssocID="{9B00BEB6-4EB4-4F1E-A879-A9D515D7F933}" presName="dstNode" presStyleLbl="node1" presStyleIdx="0" presStyleCnt="5"/>
      <dgm:spPr/>
    </dgm:pt>
    <dgm:pt modelId="{39E0D4B1-6F53-44D7-87F4-05CDD76332F7}" type="pres">
      <dgm:prSet presAssocID="{E05BC4CB-5461-4749-8365-518FD656904A}" presName="text_1" presStyleLbl="node1" presStyleIdx="0" presStyleCnt="5" custScaleY="113906">
        <dgm:presLayoutVars>
          <dgm:bulletEnabled val="1"/>
        </dgm:presLayoutVars>
      </dgm:prSet>
      <dgm:spPr/>
    </dgm:pt>
    <dgm:pt modelId="{A268907C-4AC1-4591-A2E8-DB98F2658379}" type="pres">
      <dgm:prSet presAssocID="{E05BC4CB-5461-4749-8365-518FD656904A}" presName="accent_1" presStyleCnt="0"/>
      <dgm:spPr/>
    </dgm:pt>
    <dgm:pt modelId="{6A04581D-A39B-4E36-82DA-FD623FE34344}" type="pres">
      <dgm:prSet presAssocID="{E05BC4CB-5461-4749-8365-518FD656904A}" presName="accentRepeatNode" presStyleLbl="solidFgAcc1" presStyleIdx="0" presStyleCnt="5"/>
      <dgm:spPr/>
    </dgm:pt>
    <dgm:pt modelId="{15E9830D-18DF-4CF4-97DD-8287796DAE0C}" type="pres">
      <dgm:prSet presAssocID="{11D13850-6CD9-4275-A6C8-488F2ADA29FB}" presName="text_2" presStyleLbl="node1" presStyleIdx="1" presStyleCnt="5" custScaleY="111892">
        <dgm:presLayoutVars>
          <dgm:bulletEnabled val="1"/>
        </dgm:presLayoutVars>
      </dgm:prSet>
      <dgm:spPr/>
    </dgm:pt>
    <dgm:pt modelId="{B9113DE9-DE1E-4598-ABE7-C15167CAAFEC}" type="pres">
      <dgm:prSet presAssocID="{11D13850-6CD9-4275-A6C8-488F2ADA29FB}" presName="accent_2" presStyleCnt="0"/>
      <dgm:spPr/>
    </dgm:pt>
    <dgm:pt modelId="{C63A49AC-10F3-41B4-9963-5D1993C6DEE5}" type="pres">
      <dgm:prSet presAssocID="{11D13850-6CD9-4275-A6C8-488F2ADA29FB}" presName="accentRepeatNode" presStyleLbl="solidFgAcc1" presStyleIdx="1" presStyleCnt="5"/>
      <dgm:spPr/>
    </dgm:pt>
    <dgm:pt modelId="{36ECC9AA-C6A5-4F26-AE4A-1CC45F8FC37D}" type="pres">
      <dgm:prSet presAssocID="{686D4C81-497A-4D6E-AD7D-C1F1E7C94801}" presName="text_3" presStyleLbl="node1" presStyleIdx="2" presStyleCnt="5" custScaleX="101313" custScaleY="112954" custLinFactNeighborX="-629" custLinFactNeighborY="-2226">
        <dgm:presLayoutVars>
          <dgm:bulletEnabled val="1"/>
        </dgm:presLayoutVars>
      </dgm:prSet>
      <dgm:spPr/>
    </dgm:pt>
    <dgm:pt modelId="{141D07C5-92DC-4D87-A59E-3D5C242BF3ED}" type="pres">
      <dgm:prSet presAssocID="{686D4C81-497A-4D6E-AD7D-C1F1E7C94801}" presName="accent_3" presStyleCnt="0"/>
      <dgm:spPr/>
    </dgm:pt>
    <dgm:pt modelId="{3E61C17D-4FE7-4C69-BEDC-0BD1FBFFBDFA}" type="pres">
      <dgm:prSet presAssocID="{686D4C81-497A-4D6E-AD7D-C1F1E7C94801}" presName="accentRepeatNode" presStyleLbl="solidFgAcc1" presStyleIdx="2" presStyleCnt="5"/>
      <dgm:spPr/>
    </dgm:pt>
    <dgm:pt modelId="{A040C681-07F5-4D35-BB0C-19F03F1ED6A5}" type="pres">
      <dgm:prSet presAssocID="{F3E872BE-E644-4CF4-B29F-359E1A630369}" presName="text_4" presStyleLbl="node1" presStyleIdx="3" presStyleCnt="5" custScaleY="111892">
        <dgm:presLayoutVars>
          <dgm:bulletEnabled val="1"/>
        </dgm:presLayoutVars>
      </dgm:prSet>
      <dgm:spPr/>
    </dgm:pt>
    <dgm:pt modelId="{1149F260-4DB1-425E-9CF3-886D4A912496}" type="pres">
      <dgm:prSet presAssocID="{F3E872BE-E644-4CF4-B29F-359E1A630369}" presName="accent_4" presStyleCnt="0"/>
      <dgm:spPr/>
    </dgm:pt>
    <dgm:pt modelId="{057B1BDB-28C4-4C06-92A9-209BB566B10B}" type="pres">
      <dgm:prSet presAssocID="{F3E872BE-E644-4CF4-B29F-359E1A630369}" presName="accentRepeatNode" presStyleLbl="solidFgAcc1" presStyleIdx="3" presStyleCnt="5"/>
      <dgm:spPr/>
    </dgm:pt>
    <dgm:pt modelId="{2997EA9A-12F9-4770-891F-494B6EE7123E}" type="pres">
      <dgm:prSet presAssocID="{B8717C5D-0D87-460D-9977-59BA2A6C22EF}" presName="text_5" presStyleLbl="node1" presStyleIdx="4" presStyleCnt="5" custScaleY="108380">
        <dgm:presLayoutVars>
          <dgm:bulletEnabled val="1"/>
        </dgm:presLayoutVars>
      </dgm:prSet>
      <dgm:spPr/>
    </dgm:pt>
    <dgm:pt modelId="{F61C3228-C781-4268-8A3E-EA5D1AA34EE4}" type="pres">
      <dgm:prSet presAssocID="{B8717C5D-0D87-460D-9977-59BA2A6C22EF}" presName="accent_5" presStyleCnt="0"/>
      <dgm:spPr/>
    </dgm:pt>
    <dgm:pt modelId="{28C2B3B6-4EFB-4AD3-B7A9-0AC043196453}" type="pres">
      <dgm:prSet presAssocID="{B8717C5D-0D87-460D-9977-59BA2A6C22EF}" presName="accentRepeatNode" presStyleLbl="solidFgAcc1" presStyleIdx="4" presStyleCnt="5"/>
      <dgm:spPr/>
    </dgm:pt>
  </dgm:ptLst>
  <dgm:cxnLst>
    <dgm:cxn modelId="{CAEFB02A-9166-44D9-952F-B20E7D3C9C16}" type="presOf" srcId="{686D4C81-497A-4D6E-AD7D-C1F1E7C94801}" destId="{36ECC9AA-C6A5-4F26-AE4A-1CC45F8FC37D}" srcOrd="0" destOrd="0" presId="urn:microsoft.com/office/officeart/2008/layout/VerticalCurvedList"/>
    <dgm:cxn modelId="{A86E313A-7BF7-4445-A20B-A8B0FAF361D6}" type="presOf" srcId="{11D13850-6CD9-4275-A6C8-488F2ADA29FB}" destId="{15E9830D-18DF-4CF4-97DD-8287796DAE0C}" srcOrd="0" destOrd="0" presId="urn:microsoft.com/office/officeart/2008/layout/VerticalCurvedList"/>
    <dgm:cxn modelId="{3C1AA73A-B993-4348-B29E-0249D666CE1F}" srcId="{9B00BEB6-4EB4-4F1E-A879-A9D515D7F933}" destId="{686D4C81-497A-4D6E-AD7D-C1F1E7C94801}" srcOrd="2" destOrd="0" parTransId="{D12B7016-701E-42C5-8249-CFE916359110}" sibTransId="{A14009EC-C32C-4020-B479-160C8069620C}"/>
    <dgm:cxn modelId="{AE7E676A-84E6-40ED-8CED-1F912555F292}" srcId="{9B00BEB6-4EB4-4F1E-A879-A9D515D7F933}" destId="{11D13850-6CD9-4275-A6C8-488F2ADA29FB}" srcOrd="1" destOrd="0" parTransId="{CA64BD2F-CF86-47BE-AE53-A825B6DE2772}" sibTransId="{7DC4B2ED-4595-4AA3-80DB-58D561893A2D}"/>
    <dgm:cxn modelId="{84BA3077-B51E-411A-B322-67AA735B5940}" type="presOf" srcId="{E05BC4CB-5461-4749-8365-518FD656904A}" destId="{39E0D4B1-6F53-44D7-87F4-05CDD76332F7}" srcOrd="0" destOrd="0" presId="urn:microsoft.com/office/officeart/2008/layout/VerticalCurvedList"/>
    <dgm:cxn modelId="{4C074A78-79AF-4DE8-AB63-C7B87C758C3D}" srcId="{9B00BEB6-4EB4-4F1E-A879-A9D515D7F933}" destId="{B8717C5D-0D87-460D-9977-59BA2A6C22EF}" srcOrd="4" destOrd="0" parTransId="{0BAC24E1-2D24-4B2C-AC56-3501CC8F0799}" sibTransId="{A5EC0086-CF5B-48F2-A68B-24AFFF3BC8BA}"/>
    <dgm:cxn modelId="{9F72BE78-C3F0-4607-A522-C94A6B869EF5}" srcId="{9B00BEB6-4EB4-4F1E-A879-A9D515D7F933}" destId="{E05BC4CB-5461-4749-8365-518FD656904A}" srcOrd="0" destOrd="0" parTransId="{CBB4EDFB-5467-44BD-898C-FB6007D63818}" sibTransId="{DD34E6E3-8300-4C86-8585-5CC1FADB407F}"/>
    <dgm:cxn modelId="{9967A45A-8D3A-477F-9545-F41E6A71D190}" type="presOf" srcId="{F3E872BE-E644-4CF4-B29F-359E1A630369}" destId="{A040C681-07F5-4D35-BB0C-19F03F1ED6A5}" srcOrd="0" destOrd="0" presId="urn:microsoft.com/office/officeart/2008/layout/VerticalCurvedList"/>
    <dgm:cxn modelId="{378FD796-9EFC-4C1C-9370-CF988A2205E4}" srcId="{9B00BEB6-4EB4-4F1E-A879-A9D515D7F933}" destId="{F3E872BE-E644-4CF4-B29F-359E1A630369}" srcOrd="3" destOrd="0" parTransId="{0C5902F9-5361-4648-848B-67016EA53443}" sibTransId="{D8A00FD3-20E3-4228-88CD-74CDBA1BED9A}"/>
    <dgm:cxn modelId="{480817AA-34BB-4A73-B555-C22AAA77948B}" type="presOf" srcId="{9B00BEB6-4EB4-4F1E-A879-A9D515D7F933}" destId="{4493F508-03D0-4324-A1F5-F4260F95C3A8}" srcOrd="0" destOrd="0" presId="urn:microsoft.com/office/officeart/2008/layout/VerticalCurvedList"/>
    <dgm:cxn modelId="{0F57CFB7-E52B-488A-87E4-4261D2405C07}" type="presOf" srcId="{DD34E6E3-8300-4C86-8585-5CC1FADB407F}" destId="{F8E43C21-6F72-49E3-A005-691F78814E15}" srcOrd="0" destOrd="0" presId="urn:microsoft.com/office/officeart/2008/layout/VerticalCurvedList"/>
    <dgm:cxn modelId="{3BD002CE-B84D-4995-81C5-7D8BFAF2843F}" type="presOf" srcId="{B8717C5D-0D87-460D-9977-59BA2A6C22EF}" destId="{2997EA9A-12F9-4770-891F-494B6EE7123E}" srcOrd="0" destOrd="0" presId="urn:microsoft.com/office/officeart/2008/layout/VerticalCurvedList"/>
    <dgm:cxn modelId="{34DBABB7-9CB0-48A8-8F05-5AE0C8F24635}" type="presParOf" srcId="{4493F508-03D0-4324-A1F5-F4260F95C3A8}" destId="{13CBA14C-E93E-4362-8183-6BE88EA52234}" srcOrd="0" destOrd="0" presId="urn:microsoft.com/office/officeart/2008/layout/VerticalCurvedList"/>
    <dgm:cxn modelId="{42BF928B-1D62-4612-AEC0-5A1C0660FA7F}" type="presParOf" srcId="{13CBA14C-E93E-4362-8183-6BE88EA52234}" destId="{E784020D-B084-479B-9354-F3EAB78CC8CF}" srcOrd="0" destOrd="0" presId="urn:microsoft.com/office/officeart/2008/layout/VerticalCurvedList"/>
    <dgm:cxn modelId="{EC4E07AF-87E3-4D31-B7FE-7DB8B659059E}" type="presParOf" srcId="{E784020D-B084-479B-9354-F3EAB78CC8CF}" destId="{2C9C3211-5679-4FC4-9C7E-C1A8347204CA}" srcOrd="0" destOrd="0" presId="urn:microsoft.com/office/officeart/2008/layout/VerticalCurvedList"/>
    <dgm:cxn modelId="{495A43DF-3397-4FD3-B5BD-0F11CEF773FB}" type="presParOf" srcId="{E784020D-B084-479B-9354-F3EAB78CC8CF}" destId="{F8E43C21-6F72-49E3-A005-691F78814E15}" srcOrd="1" destOrd="0" presId="urn:microsoft.com/office/officeart/2008/layout/VerticalCurvedList"/>
    <dgm:cxn modelId="{0322C508-0254-4C0E-98D3-556ACE6E47C9}" type="presParOf" srcId="{E784020D-B084-479B-9354-F3EAB78CC8CF}" destId="{E57D81EA-2A5F-45F9-9F35-40E33D465BB4}" srcOrd="2" destOrd="0" presId="urn:microsoft.com/office/officeart/2008/layout/VerticalCurvedList"/>
    <dgm:cxn modelId="{4DEDED79-D3E6-450A-ACB0-A93434A7203D}" type="presParOf" srcId="{E784020D-B084-479B-9354-F3EAB78CC8CF}" destId="{ED9D87FA-DA08-4B53-B6AF-4FC43AFE6885}" srcOrd="3" destOrd="0" presId="urn:microsoft.com/office/officeart/2008/layout/VerticalCurvedList"/>
    <dgm:cxn modelId="{469FE3C9-C6B8-4715-943F-F622E8FC0F2E}" type="presParOf" srcId="{13CBA14C-E93E-4362-8183-6BE88EA52234}" destId="{39E0D4B1-6F53-44D7-87F4-05CDD76332F7}" srcOrd="1" destOrd="0" presId="urn:microsoft.com/office/officeart/2008/layout/VerticalCurvedList"/>
    <dgm:cxn modelId="{0D2B1E3A-4CF3-40DF-ADED-6634E5E0704F}" type="presParOf" srcId="{13CBA14C-E93E-4362-8183-6BE88EA52234}" destId="{A268907C-4AC1-4591-A2E8-DB98F2658379}" srcOrd="2" destOrd="0" presId="urn:microsoft.com/office/officeart/2008/layout/VerticalCurvedList"/>
    <dgm:cxn modelId="{C0DA176F-5930-4396-86AC-82638A1E79C7}" type="presParOf" srcId="{A268907C-4AC1-4591-A2E8-DB98F2658379}" destId="{6A04581D-A39B-4E36-82DA-FD623FE34344}" srcOrd="0" destOrd="0" presId="urn:microsoft.com/office/officeart/2008/layout/VerticalCurvedList"/>
    <dgm:cxn modelId="{FD13DC78-D80C-4340-8696-6D5CA1A3E4FE}" type="presParOf" srcId="{13CBA14C-E93E-4362-8183-6BE88EA52234}" destId="{15E9830D-18DF-4CF4-97DD-8287796DAE0C}" srcOrd="3" destOrd="0" presId="urn:microsoft.com/office/officeart/2008/layout/VerticalCurvedList"/>
    <dgm:cxn modelId="{875325F8-E1AE-4976-894F-F5BE0F2DD325}" type="presParOf" srcId="{13CBA14C-E93E-4362-8183-6BE88EA52234}" destId="{B9113DE9-DE1E-4598-ABE7-C15167CAAFEC}" srcOrd="4" destOrd="0" presId="urn:microsoft.com/office/officeart/2008/layout/VerticalCurvedList"/>
    <dgm:cxn modelId="{B2BF962A-B4FE-4D50-BE73-C876CD67D572}" type="presParOf" srcId="{B9113DE9-DE1E-4598-ABE7-C15167CAAFEC}" destId="{C63A49AC-10F3-41B4-9963-5D1993C6DEE5}" srcOrd="0" destOrd="0" presId="urn:microsoft.com/office/officeart/2008/layout/VerticalCurvedList"/>
    <dgm:cxn modelId="{F55AE1B8-CAC9-470B-BA2E-6EAACB41CA9C}" type="presParOf" srcId="{13CBA14C-E93E-4362-8183-6BE88EA52234}" destId="{36ECC9AA-C6A5-4F26-AE4A-1CC45F8FC37D}" srcOrd="5" destOrd="0" presId="urn:microsoft.com/office/officeart/2008/layout/VerticalCurvedList"/>
    <dgm:cxn modelId="{0DA41576-901A-40AF-8BCD-15F74754E112}" type="presParOf" srcId="{13CBA14C-E93E-4362-8183-6BE88EA52234}" destId="{141D07C5-92DC-4D87-A59E-3D5C242BF3ED}" srcOrd="6" destOrd="0" presId="urn:microsoft.com/office/officeart/2008/layout/VerticalCurvedList"/>
    <dgm:cxn modelId="{0BD4E5BA-6288-4C95-B62D-16B4C2228EBE}" type="presParOf" srcId="{141D07C5-92DC-4D87-A59E-3D5C242BF3ED}" destId="{3E61C17D-4FE7-4C69-BEDC-0BD1FBFFBDFA}" srcOrd="0" destOrd="0" presId="urn:microsoft.com/office/officeart/2008/layout/VerticalCurvedList"/>
    <dgm:cxn modelId="{7EC75CA7-12BF-474A-9B2D-39ABBB2569C5}" type="presParOf" srcId="{13CBA14C-E93E-4362-8183-6BE88EA52234}" destId="{A040C681-07F5-4D35-BB0C-19F03F1ED6A5}" srcOrd="7" destOrd="0" presId="urn:microsoft.com/office/officeart/2008/layout/VerticalCurvedList"/>
    <dgm:cxn modelId="{3937F03D-3E10-4FAC-9608-E428E9217952}" type="presParOf" srcId="{13CBA14C-E93E-4362-8183-6BE88EA52234}" destId="{1149F260-4DB1-425E-9CF3-886D4A912496}" srcOrd="8" destOrd="0" presId="urn:microsoft.com/office/officeart/2008/layout/VerticalCurvedList"/>
    <dgm:cxn modelId="{7399BC47-22A9-4CC3-9DE2-CAB5173E16C8}" type="presParOf" srcId="{1149F260-4DB1-425E-9CF3-886D4A912496}" destId="{057B1BDB-28C4-4C06-92A9-209BB566B10B}" srcOrd="0" destOrd="0" presId="urn:microsoft.com/office/officeart/2008/layout/VerticalCurvedList"/>
    <dgm:cxn modelId="{17E0F895-3BBD-4C96-A9D6-A8AAA1EF79CF}" type="presParOf" srcId="{13CBA14C-E93E-4362-8183-6BE88EA52234}" destId="{2997EA9A-12F9-4770-891F-494B6EE7123E}" srcOrd="9" destOrd="0" presId="urn:microsoft.com/office/officeart/2008/layout/VerticalCurvedList"/>
    <dgm:cxn modelId="{9E8CDE41-6B61-47CA-AD17-E092CABEF29D}" type="presParOf" srcId="{13CBA14C-E93E-4362-8183-6BE88EA52234}" destId="{F61C3228-C781-4268-8A3E-EA5D1AA34EE4}" srcOrd="10" destOrd="0" presId="urn:microsoft.com/office/officeart/2008/layout/VerticalCurvedList"/>
    <dgm:cxn modelId="{C8BCFB23-0607-4BF7-BA4E-7DDE03A7FE6D}" type="presParOf" srcId="{F61C3228-C781-4268-8A3E-EA5D1AA34EE4}" destId="{28C2B3B6-4EFB-4AD3-B7A9-0AC043196453}"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09F049-403F-48E3-91B8-434DC5AF21F8}"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IN"/>
        </a:p>
      </dgm:t>
    </dgm:pt>
    <dgm:pt modelId="{325F05C0-E238-4CFC-A559-8C44F1A8653B}">
      <dgm:prSet custT="1"/>
      <dgm:spPr/>
      <dgm:t>
        <a:bodyPr/>
        <a:lstStyle/>
        <a:p>
          <a:pPr algn="ctr"/>
          <a:r>
            <a:rPr lang="en-US" sz="3200" b="1" i="0" u="sng">
              <a:latin typeface="Amasis MT Pro Medium" panose="02040604050005020304" pitchFamily="18" charset="0"/>
            </a:rPr>
            <a:t>Defining Characteristics of Right to Freedom</a:t>
          </a:r>
          <a:endParaRPr lang="en-US" sz="3200" b="1" i="0" u="none">
            <a:latin typeface="Amasis MT Pro Medium" panose="02040604050005020304" pitchFamily="18" charset="0"/>
          </a:endParaRPr>
        </a:p>
      </dgm:t>
    </dgm:pt>
    <dgm:pt modelId="{300F4AE0-1A26-4A84-AE3A-AD7ACFC26374}" type="parTrans" cxnId="{9C6DEAED-253B-4FBE-A9D0-A2CA00CA0248}">
      <dgm:prSet/>
      <dgm:spPr/>
      <dgm:t>
        <a:bodyPr/>
        <a:lstStyle/>
        <a:p>
          <a:endParaRPr lang="en-IN"/>
        </a:p>
      </dgm:t>
    </dgm:pt>
    <dgm:pt modelId="{9FE0E98A-CD9B-4041-BCB5-9409BA3F63ED}" type="sibTrans" cxnId="{9C6DEAED-253B-4FBE-A9D0-A2CA00CA0248}">
      <dgm:prSet/>
      <dgm:spPr/>
      <dgm:t>
        <a:bodyPr/>
        <a:lstStyle/>
        <a:p>
          <a:endParaRPr lang="en-IN"/>
        </a:p>
      </dgm:t>
    </dgm:pt>
    <dgm:pt modelId="{A7722EC8-0824-4D21-A679-75321AC57505}">
      <dgm:prSet/>
      <dgm:spPr/>
      <dgm:t>
        <a:bodyPr/>
        <a:lstStyle/>
        <a:p>
          <a:r>
            <a:rPr lang="en-US" b="1"/>
            <a:t>Freedom Of Speech &amp; Expression –</a:t>
          </a:r>
          <a:br>
            <a:rPr lang="en-US" b="1"/>
          </a:br>
          <a:r>
            <a:rPr lang="en-US"/>
            <a:t>We are free to speak and express opinions.</a:t>
          </a:r>
          <a:endParaRPr lang="en-IN"/>
        </a:p>
      </dgm:t>
    </dgm:pt>
    <dgm:pt modelId="{98C81178-A0A8-4287-AC1C-DF54C637450D}" type="parTrans" cxnId="{C8C65F74-ED49-4AA2-AF52-F59602DF557B}">
      <dgm:prSet/>
      <dgm:spPr/>
      <dgm:t>
        <a:bodyPr/>
        <a:lstStyle/>
        <a:p>
          <a:endParaRPr lang="en-IN"/>
        </a:p>
      </dgm:t>
    </dgm:pt>
    <dgm:pt modelId="{0BAD4EA1-05A7-45E7-8CA0-417670730228}" type="sibTrans" cxnId="{C8C65F74-ED49-4AA2-AF52-F59602DF557B}">
      <dgm:prSet/>
      <dgm:spPr/>
      <dgm:t>
        <a:bodyPr/>
        <a:lstStyle/>
        <a:p>
          <a:endParaRPr lang="en-IN"/>
        </a:p>
      </dgm:t>
    </dgm:pt>
    <dgm:pt modelId="{F4B977A3-43DB-4BF3-8EE5-033C82F5C86C}">
      <dgm:prSet/>
      <dgm:spPr/>
      <dgm:t>
        <a:bodyPr/>
        <a:lstStyle/>
        <a:p>
          <a:r>
            <a:rPr lang="en-US" b="1"/>
            <a:t>Freedom to assemble </a:t>
          </a:r>
          <a:r>
            <a:rPr lang="en-US" b="1" i="1"/>
            <a:t>&amp;</a:t>
          </a:r>
          <a:r>
            <a:rPr lang="en-US" b="1"/>
            <a:t> form associations/unions/cooperative societies –</a:t>
          </a:r>
          <a:br>
            <a:rPr lang="en-US" b="1"/>
          </a:br>
          <a:r>
            <a:rPr lang="en-US"/>
            <a:t>We are free to form associations, unions and clubs. They are also free to assemble. </a:t>
          </a:r>
          <a:endParaRPr lang="en-IN"/>
        </a:p>
      </dgm:t>
    </dgm:pt>
    <dgm:pt modelId="{AE114EBB-1F55-49CA-B18D-E71EA815F7DD}" type="parTrans" cxnId="{41B6090A-3760-4DFE-B6CC-39F381888489}">
      <dgm:prSet/>
      <dgm:spPr/>
      <dgm:t>
        <a:bodyPr/>
        <a:lstStyle/>
        <a:p>
          <a:endParaRPr lang="en-IN"/>
        </a:p>
      </dgm:t>
    </dgm:pt>
    <dgm:pt modelId="{C8ABE993-BAA5-4395-AE44-E493F46358EB}" type="sibTrans" cxnId="{41B6090A-3760-4DFE-B6CC-39F381888489}">
      <dgm:prSet/>
      <dgm:spPr/>
      <dgm:t>
        <a:bodyPr/>
        <a:lstStyle/>
        <a:p>
          <a:endParaRPr lang="en-IN"/>
        </a:p>
      </dgm:t>
    </dgm:pt>
    <dgm:pt modelId="{2BD6D9D7-0AF1-444E-8CBB-7CE4EE2EECDB}">
      <dgm:prSet/>
      <dgm:spPr/>
      <dgm:t>
        <a:bodyPr/>
        <a:lstStyle/>
        <a:p>
          <a:r>
            <a:rPr lang="en-US" b="1"/>
            <a:t>Freedom to move freely &amp; Freedom of residence – </a:t>
          </a:r>
          <a:br>
            <a:rPr lang="en-US" b="1"/>
          </a:br>
          <a:r>
            <a:rPr lang="en-US"/>
            <a:t>We can settle anywhere and can move from state to state.</a:t>
          </a:r>
          <a:endParaRPr lang="en-IN"/>
        </a:p>
      </dgm:t>
    </dgm:pt>
    <dgm:pt modelId="{DC69AAFA-4328-4AF1-9217-27AE6D5F5BF8}" type="parTrans" cxnId="{099CC088-F9F8-4E10-A069-340CBAD60CC3}">
      <dgm:prSet/>
      <dgm:spPr/>
      <dgm:t>
        <a:bodyPr/>
        <a:lstStyle/>
        <a:p>
          <a:endParaRPr lang="en-IN"/>
        </a:p>
      </dgm:t>
    </dgm:pt>
    <dgm:pt modelId="{1732A6AD-EE62-463A-8C9C-96BF53965C71}" type="sibTrans" cxnId="{099CC088-F9F8-4E10-A069-340CBAD60CC3}">
      <dgm:prSet/>
      <dgm:spPr/>
      <dgm:t>
        <a:bodyPr/>
        <a:lstStyle/>
        <a:p>
          <a:endParaRPr lang="en-IN"/>
        </a:p>
      </dgm:t>
    </dgm:pt>
    <dgm:pt modelId="{132B7368-B872-4CB9-B65F-D039962A882A}">
      <dgm:prSet/>
      <dgm:spPr/>
      <dgm:t>
        <a:bodyPr/>
        <a:lstStyle/>
        <a:p>
          <a:r>
            <a:rPr lang="en-US" b="1"/>
            <a:t>Freedom of profession –</a:t>
          </a:r>
          <a:br>
            <a:rPr lang="en-US" b="1"/>
          </a:br>
          <a:r>
            <a:rPr lang="en-US"/>
            <a:t>We are free to choose our own occupation. </a:t>
          </a:r>
          <a:endParaRPr lang="en-IN"/>
        </a:p>
      </dgm:t>
    </dgm:pt>
    <dgm:pt modelId="{419E7D61-211E-4020-A084-B15E72FA424E}" type="parTrans" cxnId="{ADE8848A-7FDD-4242-9ACA-D51B68CE5E69}">
      <dgm:prSet/>
      <dgm:spPr/>
      <dgm:t>
        <a:bodyPr/>
        <a:lstStyle/>
        <a:p>
          <a:endParaRPr lang="en-IN"/>
        </a:p>
      </dgm:t>
    </dgm:pt>
    <dgm:pt modelId="{90174708-A65C-463D-BD57-E30215DF9A6C}" type="sibTrans" cxnId="{ADE8848A-7FDD-4242-9ACA-D51B68CE5E69}">
      <dgm:prSet/>
      <dgm:spPr/>
      <dgm:t>
        <a:bodyPr/>
        <a:lstStyle/>
        <a:p>
          <a:endParaRPr lang="en-IN"/>
        </a:p>
      </dgm:t>
    </dgm:pt>
    <dgm:pt modelId="{B311CF15-AD0A-4067-824C-838A6359E254}" type="pres">
      <dgm:prSet presAssocID="{4D09F049-403F-48E3-91B8-434DC5AF21F8}" presName="diagram" presStyleCnt="0">
        <dgm:presLayoutVars>
          <dgm:dir/>
          <dgm:animLvl val="lvl"/>
          <dgm:resizeHandles val="exact"/>
        </dgm:presLayoutVars>
      </dgm:prSet>
      <dgm:spPr/>
    </dgm:pt>
    <dgm:pt modelId="{9881AE26-F885-47F4-B2F8-0F4C5784F95A}" type="pres">
      <dgm:prSet presAssocID="{325F05C0-E238-4CFC-A559-8C44F1A8653B}" presName="compNode" presStyleCnt="0"/>
      <dgm:spPr/>
    </dgm:pt>
    <dgm:pt modelId="{20678C78-76A9-4D56-9D22-DB862ADF0DC5}" type="pres">
      <dgm:prSet presAssocID="{325F05C0-E238-4CFC-A559-8C44F1A8653B}" presName="childRect" presStyleLbl="bgAcc1" presStyleIdx="0" presStyleCnt="1">
        <dgm:presLayoutVars>
          <dgm:bulletEnabled val="1"/>
        </dgm:presLayoutVars>
      </dgm:prSet>
      <dgm:spPr/>
    </dgm:pt>
    <dgm:pt modelId="{F126BADE-DE99-4F9B-8E4E-AB805C1A5585}" type="pres">
      <dgm:prSet presAssocID="{325F05C0-E238-4CFC-A559-8C44F1A8653B}" presName="parentText" presStyleLbl="node1" presStyleIdx="0" presStyleCnt="0">
        <dgm:presLayoutVars>
          <dgm:chMax val="0"/>
          <dgm:bulletEnabled val="1"/>
        </dgm:presLayoutVars>
      </dgm:prSet>
      <dgm:spPr/>
    </dgm:pt>
    <dgm:pt modelId="{53547A56-F76A-44D2-9209-ADA6FEDD916F}" type="pres">
      <dgm:prSet presAssocID="{325F05C0-E238-4CFC-A559-8C44F1A8653B}" presName="parentRect" presStyleLbl="alignNode1" presStyleIdx="0" presStyleCnt="1"/>
      <dgm:spPr/>
    </dgm:pt>
    <dgm:pt modelId="{D2FC37F8-3F3A-4E7E-A8DE-E99A4842E0BE}" type="pres">
      <dgm:prSet presAssocID="{325F05C0-E238-4CFC-A559-8C44F1A8653B}" presName="adorn" presStyleLbl="fgAccFollowNode1" presStyleIdx="0" presStyleCnt="1" custScaleX="103230" custScaleY="102378"/>
      <dgm:spPr>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owchart with solid fill"/>
        </a:ext>
      </dgm:extLst>
    </dgm:pt>
  </dgm:ptLst>
  <dgm:cxnLst>
    <dgm:cxn modelId="{41B6090A-3760-4DFE-B6CC-39F381888489}" srcId="{325F05C0-E238-4CFC-A559-8C44F1A8653B}" destId="{F4B977A3-43DB-4BF3-8EE5-033C82F5C86C}" srcOrd="1" destOrd="0" parTransId="{AE114EBB-1F55-49CA-B18D-E71EA815F7DD}" sibTransId="{C8ABE993-BAA5-4395-AE44-E493F46358EB}"/>
    <dgm:cxn modelId="{FA7CE92F-E866-4CD9-A913-1523C865D3BE}" type="presOf" srcId="{4D09F049-403F-48E3-91B8-434DC5AF21F8}" destId="{B311CF15-AD0A-4067-824C-838A6359E254}" srcOrd="0" destOrd="0" presId="urn:microsoft.com/office/officeart/2005/8/layout/bList2"/>
    <dgm:cxn modelId="{C8C65F74-ED49-4AA2-AF52-F59602DF557B}" srcId="{325F05C0-E238-4CFC-A559-8C44F1A8653B}" destId="{A7722EC8-0824-4D21-A679-75321AC57505}" srcOrd="0" destOrd="0" parTransId="{98C81178-A0A8-4287-AC1C-DF54C637450D}" sibTransId="{0BAD4EA1-05A7-45E7-8CA0-417670730228}"/>
    <dgm:cxn modelId="{099CC088-F9F8-4E10-A069-340CBAD60CC3}" srcId="{325F05C0-E238-4CFC-A559-8C44F1A8653B}" destId="{2BD6D9D7-0AF1-444E-8CBB-7CE4EE2EECDB}" srcOrd="2" destOrd="0" parTransId="{DC69AAFA-4328-4AF1-9217-27AE6D5F5BF8}" sibTransId="{1732A6AD-EE62-463A-8C9C-96BF53965C71}"/>
    <dgm:cxn modelId="{B0A88D89-68AE-4B80-9B84-D56602F59300}" type="presOf" srcId="{A7722EC8-0824-4D21-A679-75321AC57505}" destId="{20678C78-76A9-4D56-9D22-DB862ADF0DC5}" srcOrd="0" destOrd="0" presId="urn:microsoft.com/office/officeart/2005/8/layout/bList2"/>
    <dgm:cxn modelId="{ADE8848A-7FDD-4242-9ACA-D51B68CE5E69}" srcId="{325F05C0-E238-4CFC-A559-8C44F1A8653B}" destId="{132B7368-B872-4CB9-B65F-D039962A882A}" srcOrd="3" destOrd="0" parTransId="{419E7D61-211E-4020-A084-B15E72FA424E}" sibTransId="{90174708-A65C-463D-BD57-E30215DF9A6C}"/>
    <dgm:cxn modelId="{1989A59A-1242-419F-8CAE-352D72725A49}" type="presOf" srcId="{2BD6D9D7-0AF1-444E-8CBB-7CE4EE2EECDB}" destId="{20678C78-76A9-4D56-9D22-DB862ADF0DC5}" srcOrd="0" destOrd="2" presId="urn:microsoft.com/office/officeart/2005/8/layout/bList2"/>
    <dgm:cxn modelId="{4663829C-DDEC-4278-B2CF-4C91A554807A}" type="presOf" srcId="{325F05C0-E238-4CFC-A559-8C44F1A8653B}" destId="{53547A56-F76A-44D2-9209-ADA6FEDD916F}" srcOrd="1" destOrd="0" presId="urn:microsoft.com/office/officeart/2005/8/layout/bList2"/>
    <dgm:cxn modelId="{A143CDCA-6F62-493F-B90F-C0A86135727F}" type="presOf" srcId="{132B7368-B872-4CB9-B65F-D039962A882A}" destId="{20678C78-76A9-4D56-9D22-DB862ADF0DC5}" srcOrd="0" destOrd="3" presId="urn:microsoft.com/office/officeart/2005/8/layout/bList2"/>
    <dgm:cxn modelId="{648D8EE2-E01A-43AF-9728-579DAB722905}" type="presOf" srcId="{325F05C0-E238-4CFC-A559-8C44F1A8653B}" destId="{F126BADE-DE99-4F9B-8E4E-AB805C1A5585}" srcOrd="0" destOrd="0" presId="urn:microsoft.com/office/officeart/2005/8/layout/bList2"/>
    <dgm:cxn modelId="{9C6DEAED-253B-4FBE-A9D0-A2CA00CA0248}" srcId="{4D09F049-403F-48E3-91B8-434DC5AF21F8}" destId="{325F05C0-E238-4CFC-A559-8C44F1A8653B}" srcOrd="0" destOrd="0" parTransId="{300F4AE0-1A26-4A84-AE3A-AD7ACFC26374}" sibTransId="{9FE0E98A-CD9B-4041-BCB5-9409BA3F63ED}"/>
    <dgm:cxn modelId="{4BB65AFD-DEED-4518-B081-69D2FFC26A87}" type="presOf" srcId="{F4B977A3-43DB-4BF3-8EE5-033C82F5C86C}" destId="{20678C78-76A9-4D56-9D22-DB862ADF0DC5}" srcOrd="0" destOrd="1" presId="urn:microsoft.com/office/officeart/2005/8/layout/bList2"/>
    <dgm:cxn modelId="{1649E1C1-F1AE-401D-B6DB-7B0F8F6531FC}" type="presParOf" srcId="{B311CF15-AD0A-4067-824C-838A6359E254}" destId="{9881AE26-F885-47F4-B2F8-0F4C5784F95A}" srcOrd="0" destOrd="0" presId="urn:microsoft.com/office/officeart/2005/8/layout/bList2"/>
    <dgm:cxn modelId="{41A49849-E3DC-4496-9FB3-00A40620D34A}" type="presParOf" srcId="{9881AE26-F885-47F4-B2F8-0F4C5784F95A}" destId="{20678C78-76A9-4D56-9D22-DB862ADF0DC5}" srcOrd="0" destOrd="0" presId="urn:microsoft.com/office/officeart/2005/8/layout/bList2"/>
    <dgm:cxn modelId="{F0B21D5D-5730-4B7F-90EE-3680C72819D5}" type="presParOf" srcId="{9881AE26-F885-47F4-B2F8-0F4C5784F95A}" destId="{F126BADE-DE99-4F9B-8E4E-AB805C1A5585}" srcOrd="1" destOrd="0" presId="urn:microsoft.com/office/officeart/2005/8/layout/bList2"/>
    <dgm:cxn modelId="{99EBE533-6BAD-4495-AEB3-0A38BB5B718B}" type="presParOf" srcId="{9881AE26-F885-47F4-B2F8-0F4C5784F95A}" destId="{53547A56-F76A-44D2-9209-ADA6FEDD916F}" srcOrd="2" destOrd="0" presId="urn:microsoft.com/office/officeart/2005/8/layout/bList2"/>
    <dgm:cxn modelId="{69B92BAD-0E35-4F01-8DB7-B232A323F1C8}" type="presParOf" srcId="{9881AE26-F885-47F4-B2F8-0F4C5784F95A}" destId="{D2FC37F8-3F3A-4E7E-A8DE-E99A4842E0B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09F049-403F-48E3-91B8-434DC5AF21F8}"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IN"/>
        </a:p>
      </dgm:t>
    </dgm:pt>
    <dgm:pt modelId="{325F05C0-E238-4CFC-A559-8C44F1A8653B}">
      <dgm:prSet/>
      <dgm:spPr/>
      <dgm:t>
        <a:bodyPr/>
        <a:lstStyle/>
        <a:p>
          <a:pPr algn="ctr"/>
          <a:r>
            <a:rPr lang="en-US" b="1" i="0" u="sng">
              <a:latin typeface="Amasis MT Pro Medium" panose="02040604050005020304" pitchFamily="18" charset="0"/>
            </a:rPr>
            <a:t>Restrictions Which Can Be Imposed </a:t>
          </a:r>
          <a:endParaRPr lang="en-IN" i="0">
            <a:latin typeface="Amasis MT Pro Medium" panose="02040604050005020304" pitchFamily="18" charset="0"/>
          </a:endParaRPr>
        </a:p>
      </dgm:t>
    </dgm:pt>
    <dgm:pt modelId="{300F4AE0-1A26-4A84-AE3A-AD7ACFC26374}" type="parTrans" cxnId="{9C6DEAED-253B-4FBE-A9D0-A2CA00CA0248}">
      <dgm:prSet/>
      <dgm:spPr/>
      <dgm:t>
        <a:bodyPr/>
        <a:lstStyle/>
        <a:p>
          <a:endParaRPr lang="en-IN"/>
        </a:p>
      </dgm:t>
    </dgm:pt>
    <dgm:pt modelId="{9FE0E98A-CD9B-4041-BCB5-9409BA3F63ED}" type="sibTrans" cxnId="{9C6DEAED-253B-4FBE-A9D0-A2CA00CA0248}">
      <dgm:prSet/>
      <dgm:spPr/>
      <dgm:t>
        <a:bodyPr/>
        <a:lstStyle/>
        <a:p>
          <a:endParaRPr lang="en-IN"/>
        </a:p>
      </dgm:t>
    </dgm:pt>
    <dgm:pt modelId="{A7722EC8-0824-4D21-A679-75321AC57505}">
      <dgm:prSet custT="1"/>
      <dgm:spPr/>
      <dgm:t>
        <a:bodyPr/>
        <a:lstStyle/>
        <a:p>
          <a:r>
            <a:rPr lang="en-US" sz="1600" b="1" dirty="0">
              <a:effectLst/>
              <a:latin typeface="+mn-lt"/>
              <a:ea typeface="Calibri" panose="020F0502020204030204" pitchFamily="34" charset="0"/>
              <a:cs typeface="Mangal" panose="02040503050203030202" pitchFamily="18" charset="0"/>
            </a:rPr>
            <a:t>Freedom Of Speech &amp; Expression –</a:t>
          </a:r>
          <a:br>
            <a:rPr lang="en-US" sz="1600" b="1" dirty="0">
              <a:effectLst/>
              <a:latin typeface="+mn-lt"/>
              <a:ea typeface="Calibri" panose="020F0502020204030204" pitchFamily="34" charset="0"/>
              <a:cs typeface="Mangal" panose="02040503050203030202" pitchFamily="18" charset="0"/>
            </a:rPr>
          </a:br>
          <a:r>
            <a:rPr lang="en-US" sz="1600" dirty="0">
              <a:effectLst/>
              <a:latin typeface="+mn-lt"/>
              <a:ea typeface="Calibri" panose="020F0502020204030204" pitchFamily="34" charset="0"/>
              <a:cs typeface="Mangal" panose="02040503050203030202" pitchFamily="18" charset="0"/>
            </a:rPr>
            <a:t>We have the right to speak but not to abuse anyone. </a:t>
          </a:r>
          <a:endParaRPr lang="en-IN" sz="1600" dirty="0">
            <a:latin typeface="+mn-lt"/>
          </a:endParaRPr>
        </a:p>
      </dgm:t>
    </dgm:pt>
    <dgm:pt modelId="{98C81178-A0A8-4287-AC1C-DF54C637450D}" type="parTrans" cxnId="{C8C65F74-ED49-4AA2-AF52-F59602DF557B}">
      <dgm:prSet/>
      <dgm:spPr/>
      <dgm:t>
        <a:bodyPr/>
        <a:lstStyle/>
        <a:p>
          <a:endParaRPr lang="en-IN"/>
        </a:p>
      </dgm:t>
    </dgm:pt>
    <dgm:pt modelId="{0BAD4EA1-05A7-45E7-8CA0-417670730228}" type="sibTrans" cxnId="{C8C65F74-ED49-4AA2-AF52-F59602DF557B}">
      <dgm:prSet/>
      <dgm:spPr/>
      <dgm:t>
        <a:bodyPr/>
        <a:lstStyle/>
        <a:p>
          <a:endParaRPr lang="en-IN"/>
        </a:p>
      </dgm:t>
    </dgm:pt>
    <dgm:pt modelId="{39EB7875-7C84-40B7-9A84-9B7309D12362}">
      <dgm:prSet custT="1"/>
      <dgm:spPr/>
      <dgm:t>
        <a:bodyPr/>
        <a:lstStyle/>
        <a:p>
          <a:r>
            <a:rPr lang="en-US" sz="1600" b="1" dirty="0">
              <a:effectLst/>
              <a:latin typeface="+mn-lt"/>
              <a:ea typeface="Calibri" panose="020F0502020204030204" pitchFamily="34" charset="0"/>
              <a:cs typeface="Mangal" panose="02040503050203030202" pitchFamily="18" charset="0"/>
            </a:rPr>
            <a:t>Freedom to </a:t>
          </a:r>
          <a:r>
            <a:rPr lang="en-US" sz="1600" b="1" dirty="0">
              <a:latin typeface="+mn-lt"/>
              <a:ea typeface="Calibri" panose="020F0502020204030204" pitchFamily="34" charset="0"/>
              <a:cs typeface="Mangal" panose="02040503050203030202" pitchFamily="18" charset="0"/>
            </a:rPr>
            <a:t>a</a:t>
          </a:r>
          <a:r>
            <a:rPr lang="en-US" sz="1600" b="1" dirty="0">
              <a:effectLst/>
              <a:latin typeface="+mn-lt"/>
              <a:ea typeface="Calibri" panose="020F0502020204030204" pitchFamily="34" charset="0"/>
              <a:cs typeface="Mangal" panose="02040503050203030202" pitchFamily="18" charset="0"/>
            </a:rPr>
            <a:t>ssemble &amp; form associations/unions/cooperative societies –</a:t>
          </a:r>
          <a:br>
            <a:rPr lang="en-US" sz="1600" b="1" dirty="0">
              <a:effectLst/>
              <a:latin typeface="+mn-lt"/>
              <a:ea typeface="Calibri" panose="020F0502020204030204" pitchFamily="34" charset="0"/>
              <a:cs typeface="Mangal" panose="02040503050203030202" pitchFamily="18" charset="0"/>
            </a:rPr>
          </a:br>
          <a:r>
            <a:rPr lang="en-US" sz="1600" dirty="0">
              <a:effectLst/>
              <a:latin typeface="+mn-lt"/>
              <a:cs typeface="Mangal" panose="02040503050203030202" pitchFamily="18" charset="0"/>
            </a:rPr>
            <a:t>We can assemble peacefully so that we don't create chaos and havoc. But when we start violence, we violate the law.</a:t>
          </a:r>
          <a:endParaRPr lang="en-IN" sz="1600" dirty="0">
            <a:effectLst/>
            <a:latin typeface="+mn-lt"/>
            <a:ea typeface="Calibri" panose="020F0502020204030204" pitchFamily="34" charset="0"/>
            <a:cs typeface="Mangal" panose="02040503050203030202" pitchFamily="18" charset="0"/>
          </a:endParaRPr>
        </a:p>
      </dgm:t>
    </dgm:pt>
    <dgm:pt modelId="{AF16373D-35FE-4702-9C0F-02AC08EA1CA7}" type="parTrans" cxnId="{1168264C-B031-46F6-8F33-B55E87F1912E}">
      <dgm:prSet/>
      <dgm:spPr/>
      <dgm:t>
        <a:bodyPr/>
        <a:lstStyle/>
        <a:p>
          <a:endParaRPr lang="en-IN"/>
        </a:p>
      </dgm:t>
    </dgm:pt>
    <dgm:pt modelId="{0CE3A61B-28BB-430C-91F0-1E76D93C5868}" type="sibTrans" cxnId="{1168264C-B031-46F6-8F33-B55E87F1912E}">
      <dgm:prSet/>
      <dgm:spPr/>
      <dgm:t>
        <a:bodyPr/>
        <a:lstStyle/>
        <a:p>
          <a:endParaRPr lang="en-IN"/>
        </a:p>
      </dgm:t>
    </dgm:pt>
    <dgm:pt modelId="{DEEF7771-44C8-432F-AB00-DF00D71C7EBA}">
      <dgm:prSet custT="1"/>
      <dgm:spPr/>
      <dgm:t>
        <a:bodyPr/>
        <a:lstStyle/>
        <a:p>
          <a:r>
            <a:rPr lang="en-US" sz="1600" b="1">
              <a:effectLst/>
              <a:latin typeface="+mn-lt"/>
              <a:ea typeface="Calibri" panose="020F0502020204030204" pitchFamily="34" charset="0"/>
              <a:cs typeface="Mangal" panose="02040503050203030202" pitchFamily="18" charset="0"/>
            </a:rPr>
            <a:t>Freedom to move freely &amp; Freedom of residence-</a:t>
          </a:r>
          <a:br>
            <a:rPr lang="en-US" sz="1600" b="1">
              <a:effectLst/>
              <a:latin typeface="+mn-lt"/>
              <a:ea typeface="Calibri" panose="020F0502020204030204" pitchFamily="34" charset="0"/>
              <a:cs typeface="Mangal" panose="02040503050203030202" pitchFamily="18" charset="0"/>
            </a:rPr>
          </a:br>
          <a:r>
            <a:rPr lang="en-US" sz="1600"/>
            <a:t>We have the right to settle anywhere but we can’t live on government property until allowed to do so. </a:t>
          </a:r>
          <a:endParaRPr lang="en-IN" sz="1600">
            <a:effectLst/>
            <a:latin typeface="+mn-lt"/>
            <a:ea typeface="Calibri" panose="020F0502020204030204" pitchFamily="34" charset="0"/>
            <a:cs typeface="Mangal" panose="02040503050203030202" pitchFamily="18" charset="0"/>
          </a:endParaRPr>
        </a:p>
      </dgm:t>
    </dgm:pt>
    <dgm:pt modelId="{B2977DCD-1D29-4F83-B3B6-5FA63D4F8220}" type="parTrans" cxnId="{1AC6FC04-0E55-485C-927A-3EB02E058BFD}">
      <dgm:prSet/>
      <dgm:spPr/>
      <dgm:t>
        <a:bodyPr/>
        <a:lstStyle/>
        <a:p>
          <a:endParaRPr lang="en-IN"/>
        </a:p>
      </dgm:t>
    </dgm:pt>
    <dgm:pt modelId="{B49703FE-6CA5-4655-98FC-772CF0C56F9D}" type="sibTrans" cxnId="{1AC6FC04-0E55-485C-927A-3EB02E058BFD}">
      <dgm:prSet/>
      <dgm:spPr/>
      <dgm:t>
        <a:bodyPr/>
        <a:lstStyle/>
        <a:p>
          <a:endParaRPr lang="en-IN"/>
        </a:p>
      </dgm:t>
    </dgm:pt>
    <dgm:pt modelId="{FBA58B11-7448-4934-AE14-1BE41EA84438}">
      <dgm:prSet custT="1"/>
      <dgm:spPr/>
      <dgm:t>
        <a:bodyPr/>
        <a:lstStyle/>
        <a:p>
          <a:r>
            <a:rPr lang="en-US" sz="1600" b="1">
              <a:effectLst/>
              <a:latin typeface="+mn-lt"/>
              <a:ea typeface="Calibri" panose="020F0502020204030204" pitchFamily="34" charset="0"/>
              <a:cs typeface="Mangal" panose="02040503050203030202" pitchFamily="18" charset="0"/>
            </a:rPr>
            <a:t>Freedom of profession –</a:t>
          </a:r>
          <a:br>
            <a:rPr lang="en-US" sz="1600" b="1">
              <a:effectLst/>
              <a:latin typeface="+mn-lt"/>
              <a:ea typeface="Calibri" panose="020F0502020204030204" pitchFamily="34" charset="0"/>
              <a:cs typeface="Mangal" panose="02040503050203030202" pitchFamily="18" charset="0"/>
            </a:rPr>
          </a:br>
          <a:r>
            <a:rPr lang="en-US" sz="1600">
              <a:effectLst/>
              <a:latin typeface="+mn-lt"/>
              <a:ea typeface="Calibri" panose="020F0502020204030204" pitchFamily="34" charset="0"/>
              <a:cs typeface="Mangal" panose="02040503050203030202" pitchFamily="18" charset="0"/>
            </a:rPr>
            <a:t>We have the right to choose our occupations, but the government can set a standard and necessary qualifications for the job without which you can’t be employed for it. </a:t>
          </a:r>
          <a:endParaRPr lang="en-IN" sz="1600">
            <a:effectLst/>
            <a:latin typeface="+mn-lt"/>
            <a:ea typeface="Calibri" panose="020F0502020204030204" pitchFamily="34" charset="0"/>
            <a:cs typeface="Mangal" panose="02040503050203030202" pitchFamily="18" charset="0"/>
          </a:endParaRPr>
        </a:p>
      </dgm:t>
    </dgm:pt>
    <dgm:pt modelId="{A65DF0F0-A0C7-4439-9462-6D293E7E841A}" type="parTrans" cxnId="{9F1705A6-ED57-405B-8451-4A6AC82C4A3C}">
      <dgm:prSet/>
      <dgm:spPr/>
      <dgm:t>
        <a:bodyPr/>
        <a:lstStyle/>
        <a:p>
          <a:endParaRPr lang="en-IN"/>
        </a:p>
      </dgm:t>
    </dgm:pt>
    <dgm:pt modelId="{B03E44C8-780F-4BD8-968F-7F67EDFA3832}" type="sibTrans" cxnId="{9F1705A6-ED57-405B-8451-4A6AC82C4A3C}">
      <dgm:prSet/>
      <dgm:spPr/>
      <dgm:t>
        <a:bodyPr/>
        <a:lstStyle/>
        <a:p>
          <a:endParaRPr lang="en-IN"/>
        </a:p>
      </dgm:t>
    </dgm:pt>
    <dgm:pt modelId="{044AC00D-69B9-4C34-BFA2-E17E0BFB00B0}">
      <dgm:prSet custT="1"/>
      <dgm:spPr/>
      <dgm:t>
        <a:bodyPr/>
        <a:lstStyle/>
        <a:p>
          <a:r>
            <a:rPr lang="en-US" sz="1600" u="sng">
              <a:effectLst/>
              <a:latin typeface="+mn-lt"/>
              <a:ea typeface="Calibri" panose="020F0502020204030204" pitchFamily="34" charset="0"/>
              <a:cs typeface="Mangal" panose="02040503050203030202" pitchFamily="18" charset="0"/>
            </a:rPr>
            <a:t>In short, restrictions help in safeguarding sovereignty and unity of the country.</a:t>
          </a:r>
          <a:endParaRPr lang="en-IN" sz="1600" u="sng">
            <a:effectLst/>
            <a:latin typeface="+mn-lt"/>
            <a:ea typeface="Calibri" panose="020F0502020204030204" pitchFamily="34" charset="0"/>
            <a:cs typeface="Mangal" panose="02040503050203030202" pitchFamily="18" charset="0"/>
          </a:endParaRPr>
        </a:p>
      </dgm:t>
    </dgm:pt>
    <dgm:pt modelId="{2B642429-074E-43D8-A9FF-005B4997026D}" type="parTrans" cxnId="{1AFB359B-368D-48A1-8ECE-9709922294CF}">
      <dgm:prSet/>
      <dgm:spPr/>
      <dgm:t>
        <a:bodyPr/>
        <a:lstStyle/>
        <a:p>
          <a:endParaRPr lang="en-IN"/>
        </a:p>
      </dgm:t>
    </dgm:pt>
    <dgm:pt modelId="{7C1057B6-1863-4610-911D-772AA6C47846}" type="sibTrans" cxnId="{1AFB359B-368D-48A1-8ECE-9709922294CF}">
      <dgm:prSet/>
      <dgm:spPr/>
      <dgm:t>
        <a:bodyPr/>
        <a:lstStyle/>
        <a:p>
          <a:endParaRPr lang="en-IN"/>
        </a:p>
      </dgm:t>
    </dgm:pt>
    <dgm:pt modelId="{B311CF15-AD0A-4067-824C-838A6359E254}" type="pres">
      <dgm:prSet presAssocID="{4D09F049-403F-48E3-91B8-434DC5AF21F8}" presName="diagram" presStyleCnt="0">
        <dgm:presLayoutVars>
          <dgm:dir/>
          <dgm:animLvl val="lvl"/>
          <dgm:resizeHandles val="exact"/>
        </dgm:presLayoutVars>
      </dgm:prSet>
      <dgm:spPr/>
    </dgm:pt>
    <dgm:pt modelId="{9881AE26-F885-47F4-B2F8-0F4C5784F95A}" type="pres">
      <dgm:prSet presAssocID="{325F05C0-E238-4CFC-A559-8C44F1A8653B}" presName="compNode" presStyleCnt="0"/>
      <dgm:spPr/>
    </dgm:pt>
    <dgm:pt modelId="{20678C78-76A9-4D56-9D22-DB862ADF0DC5}" type="pres">
      <dgm:prSet presAssocID="{325F05C0-E238-4CFC-A559-8C44F1A8653B}" presName="childRect" presStyleLbl="bgAcc1" presStyleIdx="0" presStyleCnt="1">
        <dgm:presLayoutVars>
          <dgm:bulletEnabled val="1"/>
        </dgm:presLayoutVars>
      </dgm:prSet>
      <dgm:spPr/>
    </dgm:pt>
    <dgm:pt modelId="{F126BADE-DE99-4F9B-8E4E-AB805C1A5585}" type="pres">
      <dgm:prSet presAssocID="{325F05C0-E238-4CFC-A559-8C44F1A8653B}" presName="parentText" presStyleLbl="node1" presStyleIdx="0" presStyleCnt="0">
        <dgm:presLayoutVars>
          <dgm:chMax val="0"/>
          <dgm:bulletEnabled val="1"/>
        </dgm:presLayoutVars>
      </dgm:prSet>
      <dgm:spPr/>
    </dgm:pt>
    <dgm:pt modelId="{53547A56-F76A-44D2-9209-ADA6FEDD916F}" type="pres">
      <dgm:prSet presAssocID="{325F05C0-E238-4CFC-A559-8C44F1A8653B}" presName="parentRect" presStyleLbl="alignNode1" presStyleIdx="0" presStyleCnt="1"/>
      <dgm:spPr/>
    </dgm:pt>
    <dgm:pt modelId="{D2FC37F8-3F3A-4E7E-A8DE-E99A4842E0BE}" type="pres">
      <dgm:prSet presAssocID="{325F05C0-E238-4CFC-A559-8C44F1A8653B}" presName="adorn" presStyleLbl="fgAccFollowNode1" presStyleIdx="0" presStyleCnt="1" custLinFactNeighborX="-2737" custLinFactNeighborY="-7749"/>
      <dgm:spPr>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with solid fill"/>
        </a:ext>
      </dgm:extLst>
    </dgm:pt>
  </dgm:ptLst>
  <dgm:cxnLst>
    <dgm:cxn modelId="{1AC6FC04-0E55-485C-927A-3EB02E058BFD}" srcId="{325F05C0-E238-4CFC-A559-8C44F1A8653B}" destId="{DEEF7771-44C8-432F-AB00-DF00D71C7EBA}" srcOrd="2" destOrd="0" parTransId="{B2977DCD-1D29-4F83-B3B6-5FA63D4F8220}" sibTransId="{B49703FE-6CA5-4655-98FC-772CF0C56F9D}"/>
    <dgm:cxn modelId="{563A2218-0D8F-462C-8FF8-98DC50BB6BFA}" type="presOf" srcId="{39EB7875-7C84-40B7-9A84-9B7309D12362}" destId="{20678C78-76A9-4D56-9D22-DB862ADF0DC5}" srcOrd="0" destOrd="1" presId="urn:microsoft.com/office/officeart/2005/8/layout/bList2"/>
    <dgm:cxn modelId="{FA7CE92F-E866-4CD9-A913-1523C865D3BE}" type="presOf" srcId="{4D09F049-403F-48E3-91B8-434DC5AF21F8}" destId="{B311CF15-AD0A-4067-824C-838A6359E254}" srcOrd="0" destOrd="0" presId="urn:microsoft.com/office/officeart/2005/8/layout/bList2"/>
    <dgm:cxn modelId="{1168264C-B031-46F6-8F33-B55E87F1912E}" srcId="{325F05C0-E238-4CFC-A559-8C44F1A8653B}" destId="{39EB7875-7C84-40B7-9A84-9B7309D12362}" srcOrd="1" destOrd="0" parTransId="{AF16373D-35FE-4702-9C0F-02AC08EA1CA7}" sibTransId="{0CE3A61B-28BB-430C-91F0-1E76D93C5868}"/>
    <dgm:cxn modelId="{AF77DE6E-A09D-4C2B-B106-5B341D4DCD7A}" type="presOf" srcId="{FBA58B11-7448-4934-AE14-1BE41EA84438}" destId="{20678C78-76A9-4D56-9D22-DB862ADF0DC5}" srcOrd="0" destOrd="3" presId="urn:microsoft.com/office/officeart/2005/8/layout/bList2"/>
    <dgm:cxn modelId="{C8C65F74-ED49-4AA2-AF52-F59602DF557B}" srcId="{325F05C0-E238-4CFC-A559-8C44F1A8653B}" destId="{A7722EC8-0824-4D21-A679-75321AC57505}" srcOrd="0" destOrd="0" parTransId="{98C81178-A0A8-4287-AC1C-DF54C637450D}" sibTransId="{0BAD4EA1-05A7-45E7-8CA0-417670730228}"/>
    <dgm:cxn modelId="{B0A88D89-68AE-4B80-9B84-D56602F59300}" type="presOf" srcId="{A7722EC8-0824-4D21-A679-75321AC57505}" destId="{20678C78-76A9-4D56-9D22-DB862ADF0DC5}" srcOrd="0" destOrd="0" presId="urn:microsoft.com/office/officeart/2005/8/layout/bList2"/>
    <dgm:cxn modelId="{1AFB359B-368D-48A1-8ECE-9709922294CF}" srcId="{325F05C0-E238-4CFC-A559-8C44F1A8653B}" destId="{044AC00D-69B9-4C34-BFA2-E17E0BFB00B0}" srcOrd="4" destOrd="0" parTransId="{2B642429-074E-43D8-A9FF-005B4997026D}" sibTransId="{7C1057B6-1863-4610-911D-772AA6C47846}"/>
    <dgm:cxn modelId="{4663829C-DDEC-4278-B2CF-4C91A554807A}" type="presOf" srcId="{325F05C0-E238-4CFC-A559-8C44F1A8653B}" destId="{53547A56-F76A-44D2-9209-ADA6FEDD916F}" srcOrd="1" destOrd="0" presId="urn:microsoft.com/office/officeart/2005/8/layout/bList2"/>
    <dgm:cxn modelId="{9F1705A6-ED57-405B-8451-4A6AC82C4A3C}" srcId="{325F05C0-E238-4CFC-A559-8C44F1A8653B}" destId="{FBA58B11-7448-4934-AE14-1BE41EA84438}" srcOrd="3" destOrd="0" parTransId="{A65DF0F0-A0C7-4439-9462-6D293E7E841A}" sibTransId="{B03E44C8-780F-4BD8-968F-7F67EDFA3832}"/>
    <dgm:cxn modelId="{4E9435AC-B248-418C-B52C-1478C8A6F5CE}" type="presOf" srcId="{DEEF7771-44C8-432F-AB00-DF00D71C7EBA}" destId="{20678C78-76A9-4D56-9D22-DB862ADF0DC5}" srcOrd="0" destOrd="2" presId="urn:microsoft.com/office/officeart/2005/8/layout/bList2"/>
    <dgm:cxn modelId="{B078FBDB-38C6-4514-AFB0-A7D5966E9B05}" type="presOf" srcId="{044AC00D-69B9-4C34-BFA2-E17E0BFB00B0}" destId="{20678C78-76A9-4D56-9D22-DB862ADF0DC5}" srcOrd="0" destOrd="4" presId="urn:microsoft.com/office/officeart/2005/8/layout/bList2"/>
    <dgm:cxn modelId="{648D8EE2-E01A-43AF-9728-579DAB722905}" type="presOf" srcId="{325F05C0-E238-4CFC-A559-8C44F1A8653B}" destId="{F126BADE-DE99-4F9B-8E4E-AB805C1A5585}" srcOrd="0" destOrd="0" presId="urn:microsoft.com/office/officeart/2005/8/layout/bList2"/>
    <dgm:cxn modelId="{9C6DEAED-253B-4FBE-A9D0-A2CA00CA0248}" srcId="{4D09F049-403F-48E3-91B8-434DC5AF21F8}" destId="{325F05C0-E238-4CFC-A559-8C44F1A8653B}" srcOrd="0" destOrd="0" parTransId="{300F4AE0-1A26-4A84-AE3A-AD7ACFC26374}" sibTransId="{9FE0E98A-CD9B-4041-BCB5-9409BA3F63ED}"/>
    <dgm:cxn modelId="{1649E1C1-F1AE-401D-B6DB-7B0F8F6531FC}" type="presParOf" srcId="{B311CF15-AD0A-4067-824C-838A6359E254}" destId="{9881AE26-F885-47F4-B2F8-0F4C5784F95A}" srcOrd="0" destOrd="0" presId="urn:microsoft.com/office/officeart/2005/8/layout/bList2"/>
    <dgm:cxn modelId="{41A49849-E3DC-4496-9FB3-00A40620D34A}" type="presParOf" srcId="{9881AE26-F885-47F4-B2F8-0F4C5784F95A}" destId="{20678C78-76A9-4D56-9D22-DB862ADF0DC5}" srcOrd="0" destOrd="0" presId="urn:microsoft.com/office/officeart/2005/8/layout/bList2"/>
    <dgm:cxn modelId="{F0B21D5D-5730-4B7F-90EE-3680C72819D5}" type="presParOf" srcId="{9881AE26-F885-47F4-B2F8-0F4C5784F95A}" destId="{F126BADE-DE99-4F9B-8E4E-AB805C1A5585}" srcOrd="1" destOrd="0" presId="urn:microsoft.com/office/officeart/2005/8/layout/bList2"/>
    <dgm:cxn modelId="{99EBE533-6BAD-4495-AEB3-0A38BB5B718B}" type="presParOf" srcId="{9881AE26-F885-47F4-B2F8-0F4C5784F95A}" destId="{53547A56-F76A-44D2-9209-ADA6FEDD916F}" srcOrd="2" destOrd="0" presId="urn:microsoft.com/office/officeart/2005/8/layout/bList2"/>
    <dgm:cxn modelId="{69B92BAD-0E35-4F01-8DB7-B232A323F1C8}" type="presParOf" srcId="{9881AE26-F885-47F4-B2F8-0F4C5784F95A}" destId="{D2FC37F8-3F3A-4E7E-A8DE-E99A4842E0BE}"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DD8B1D-8680-43CB-96B9-BE27EAB8575B}"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35EE600C-8942-48D9-A2A3-E3440E68489F}">
      <dgm:prSet custT="1"/>
      <dgm:spPr/>
      <dgm:t>
        <a:bodyPr/>
        <a:lstStyle/>
        <a:p>
          <a:r>
            <a:rPr lang="en-US" sz="1600"/>
            <a:t>The Right To Freedom </a:t>
          </a:r>
          <a:r>
            <a:rPr lang="en-US" sz="1600" b="1"/>
            <a:t>[Articles 19-22]</a:t>
          </a:r>
          <a:r>
            <a:rPr lang="en-US" sz="1600"/>
            <a:t> is important for the functioning of democracy.</a:t>
          </a:r>
        </a:p>
      </dgm:t>
    </dgm:pt>
    <dgm:pt modelId="{67DD2675-5B6E-492E-9A30-69423FD9AC50}" type="parTrans" cxnId="{84A1A263-49B0-4571-8D93-B0BDEC1858FA}">
      <dgm:prSet/>
      <dgm:spPr/>
      <dgm:t>
        <a:bodyPr/>
        <a:lstStyle/>
        <a:p>
          <a:endParaRPr lang="en-US"/>
        </a:p>
      </dgm:t>
    </dgm:pt>
    <dgm:pt modelId="{4A447873-F97F-4EB9-A938-1F7EFE495C4D}" type="sibTrans" cxnId="{84A1A263-49B0-4571-8D93-B0BDEC1858FA}">
      <dgm:prSet/>
      <dgm:spPr/>
      <dgm:t>
        <a:bodyPr/>
        <a:lstStyle/>
        <a:p>
          <a:endParaRPr lang="en-US"/>
        </a:p>
      </dgm:t>
    </dgm:pt>
    <dgm:pt modelId="{853A47C0-C48F-4EC9-AA7F-B97CDBD2B617}">
      <dgm:prSet custT="1"/>
      <dgm:spPr/>
      <dgm:t>
        <a:bodyPr/>
        <a:lstStyle/>
        <a:p>
          <a:r>
            <a:rPr lang="en-US" sz="1600"/>
            <a:t>Right to Freedom gives the </a:t>
          </a:r>
          <a:r>
            <a:rPr lang="en-US" sz="1600" b="1" i="0"/>
            <a:t>Freedom Of Speech &amp; Expression, Move &amp; Assemble Freely</a:t>
          </a:r>
          <a:r>
            <a:rPr lang="en-US" sz="1600" b="0" i="1"/>
            <a:t>, etc. </a:t>
          </a:r>
        </a:p>
      </dgm:t>
    </dgm:pt>
    <dgm:pt modelId="{E60EA70F-5D3F-424A-897D-A57EDCBEB0DA}" type="parTrans" cxnId="{637DDC3B-B64D-427B-B9D3-7A73B6F4A203}">
      <dgm:prSet/>
      <dgm:spPr/>
      <dgm:t>
        <a:bodyPr/>
        <a:lstStyle/>
        <a:p>
          <a:endParaRPr lang="en-US"/>
        </a:p>
      </dgm:t>
    </dgm:pt>
    <dgm:pt modelId="{1464D137-7F9B-45F5-8FF4-1439BB73BFBC}" type="sibTrans" cxnId="{637DDC3B-B64D-427B-B9D3-7A73B6F4A203}">
      <dgm:prSet/>
      <dgm:spPr/>
      <dgm:t>
        <a:bodyPr/>
        <a:lstStyle/>
        <a:p>
          <a:endParaRPr lang="en-US"/>
        </a:p>
      </dgm:t>
    </dgm:pt>
    <dgm:pt modelId="{17DF08BC-89C9-4CB8-ABF6-13CA18D7317F}">
      <dgm:prSet custT="1"/>
      <dgm:spPr/>
      <dgm:t>
        <a:bodyPr/>
        <a:lstStyle/>
        <a:p>
          <a:r>
            <a:rPr lang="en-US" sz="1600" b="1"/>
            <a:t>Restrictions may be imposed </a:t>
          </a:r>
          <a:r>
            <a:rPr lang="en-US" sz="1600"/>
            <a:t>on various freedoms granted by this right, mainly to maintain the </a:t>
          </a:r>
          <a:r>
            <a:rPr lang="en-US" sz="1600" b="1"/>
            <a:t>unity &amp; sovereignty.</a:t>
          </a:r>
          <a:endParaRPr lang="en-US" sz="1600"/>
        </a:p>
      </dgm:t>
    </dgm:pt>
    <dgm:pt modelId="{3FDAC609-05AC-47A2-93EB-6935A208C2D1}" type="parTrans" cxnId="{92153E02-6A44-4506-912A-A3A0DC38C4CE}">
      <dgm:prSet/>
      <dgm:spPr/>
      <dgm:t>
        <a:bodyPr/>
        <a:lstStyle/>
        <a:p>
          <a:endParaRPr lang="en-US"/>
        </a:p>
      </dgm:t>
    </dgm:pt>
    <dgm:pt modelId="{5D2913C3-2D1F-499F-8BE4-9C91DC507B29}" type="sibTrans" cxnId="{92153E02-6A44-4506-912A-A3A0DC38C4CE}">
      <dgm:prSet/>
      <dgm:spPr/>
      <dgm:t>
        <a:bodyPr/>
        <a:lstStyle/>
        <a:p>
          <a:endParaRPr lang="en-US"/>
        </a:p>
      </dgm:t>
    </dgm:pt>
    <dgm:pt modelId="{65DA4FE7-3032-4D25-A2DA-D90A44128152}">
      <dgm:prSet custT="1"/>
      <dgm:spPr/>
      <dgm:t>
        <a:bodyPr/>
        <a:lstStyle/>
        <a:p>
          <a:r>
            <a:rPr lang="en-US" sz="1600"/>
            <a:t>The Right to Freedom </a:t>
          </a:r>
          <a:r>
            <a:rPr lang="en-US" sz="1600" b="0"/>
            <a:t>and the freedoms provided by it </a:t>
          </a:r>
          <a:r>
            <a:rPr lang="en-US" sz="1600" b="1"/>
            <a:t>hold great significance</a:t>
          </a:r>
          <a:r>
            <a:rPr lang="en-US" sz="1600" b="0"/>
            <a:t>, and this was </a:t>
          </a:r>
          <a:r>
            <a:rPr lang="en-US" sz="1600" b="0" err="1"/>
            <a:t>realised</a:t>
          </a:r>
          <a:r>
            <a:rPr lang="en-US" sz="1600" b="0"/>
            <a:t> by the </a:t>
          </a:r>
          <a:r>
            <a:rPr lang="en-US" sz="1600" b="1"/>
            <a:t>curbs imposed </a:t>
          </a:r>
          <a:r>
            <a:rPr lang="en-US" sz="1600" b="0"/>
            <a:t>on these due to the pandemic. </a:t>
          </a:r>
        </a:p>
      </dgm:t>
    </dgm:pt>
    <dgm:pt modelId="{6D0BF846-CE6B-4EE3-8E09-B3D642388052}" type="parTrans" cxnId="{CE18BCA7-3C6D-4BC0-BCBE-EF01E6772458}">
      <dgm:prSet/>
      <dgm:spPr/>
      <dgm:t>
        <a:bodyPr/>
        <a:lstStyle/>
        <a:p>
          <a:endParaRPr lang="en-US"/>
        </a:p>
      </dgm:t>
    </dgm:pt>
    <dgm:pt modelId="{D7CC9BF2-7182-4553-9A55-F73592209FDA}" type="sibTrans" cxnId="{CE18BCA7-3C6D-4BC0-BCBE-EF01E6772458}">
      <dgm:prSet/>
      <dgm:spPr/>
      <dgm:t>
        <a:bodyPr/>
        <a:lstStyle/>
        <a:p>
          <a:endParaRPr lang="en-US"/>
        </a:p>
      </dgm:t>
    </dgm:pt>
    <dgm:pt modelId="{E24F0B17-694C-4B35-90F1-EF33BB132A04}">
      <dgm:prSet/>
      <dgm:spPr/>
      <dgm:t>
        <a:bodyPr/>
        <a:lstStyle/>
        <a:p>
          <a:r>
            <a:rPr lang="en-US" dirty="0"/>
            <a:t>The devastating impact that the pandemic has had on Karnataka</a:t>
          </a:r>
        </a:p>
      </dgm:t>
    </dgm:pt>
    <dgm:pt modelId="{265F9D47-4F60-4553-B0BA-78C85844782B}" type="parTrans" cxnId="{4490AC22-A9F6-4100-95A1-E66C14448950}">
      <dgm:prSet/>
      <dgm:spPr/>
      <dgm:t>
        <a:bodyPr/>
        <a:lstStyle/>
        <a:p>
          <a:endParaRPr lang="en-US"/>
        </a:p>
      </dgm:t>
    </dgm:pt>
    <dgm:pt modelId="{8CAD707F-1911-4D95-AAFF-72EEE0BCCF96}" type="sibTrans" cxnId="{4490AC22-A9F6-4100-95A1-E66C14448950}">
      <dgm:prSet/>
      <dgm:spPr/>
      <dgm:t>
        <a:bodyPr/>
        <a:lstStyle/>
        <a:p>
          <a:endParaRPr lang="en-US"/>
        </a:p>
      </dgm:t>
    </dgm:pt>
    <dgm:pt modelId="{49110546-4A69-44DF-B77A-5570EFE0E307}">
      <dgm:prSet custT="1"/>
      <dgm:spPr/>
      <dgm:t>
        <a:bodyPr/>
        <a:lstStyle/>
        <a:p>
          <a:r>
            <a:rPr lang="en-US" sz="2000"/>
            <a:t>The Right to healthcare </a:t>
          </a:r>
          <a:r>
            <a:rPr lang="en-US" sz="2000" b="1"/>
            <a:t>should be made a fundamental right</a:t>
          </a:r>
          <a:r>
            <a:rPr lang="en-US" sz="2000"/>
            <a:t>, as it will </a:t>
          </a:r>
          <a:r>
            <a:rPr lang="en-US" sz="2000" b="1"/>
            <a:t>empower India’s healthcare system</a:t>
          </a:r>
        </a:p>
      </dgm:t>
    </dgm:pt>
    <dgm:pt modelId="{8B13E90A-DBDB-4AC7-956A-A5FB7BA7E53E}" type="parTrans" cxnId="{046DB8CD-D033-497A-A394-64E49ECE4D4F}">
      <dgm:prSet/>
      <dgm:spPr/>
      <dgm:t>
        <a:bodyPr/>
        <a:lstStyle/>
        <a:p>
          <a:endParaRPr lang="en-US"/>
        </a:p>
      </dgm:t>
    </dgm:pt>
    <dgm:pt modelId="{1554DDF6-1478-4792-A981-F690B0A62EE0}" type="sibTrans" cxnId="{046DB8CD-D033-497A-A394-64E49ECE4D4F}">
      <dgm:prSet/>
      <dgm:spPr/>
      <dgm:t>
        <a:bodyPr/>
        <a:lstStyle/>
        <a:p>
          <a:endParaRPr lang="en-US"/>
        </a:p>
      </dgm:t>
    </dgm:pt>
    <dgm:pt modelId="{CAEE27D0-69E8-44D3-B42A-56E0F247CC0E}" type="pres">
      <dgm:prSet presAssocID="{90DD8B1D-8680-43CB-96B9-BE27EAB8575B}" presName="Name0" presStyleCnt="0">
        <dgm:presLayoutVars>
          <dgm:dir/>
          <dgm:animLvl val="lvl"/>
          <dgm:resizeHandles val="exact"/>
        </dgm:presLayoutVars>
      </dgm:prSet>
      <dgm:spPr/>
    </dgm:pt>
    <dgm:pt modelId="{7D545E35-8C72-47CF-8509-FA67AD4D824A}" type="pres">
      <dgm:prSet presAssocID="{49110546-4A69-44DF-B77A-5570EFE0E307}" presName="boxAndChildren" presStyleCnt="0"/>
      <dgm:spPr/>
    </dgm:pt>
    <dgm:pt modelId="{7170987C-8285-4965-9CDC-65D3EFFF9A30}" type="pres">
      <dgm:prSet presAssocID="{49110546-4A69-44DF-B77A-5570EFE0E307}" presName="parentTextBox" presStyleLbl="node1" presStyleIdx="0" presStyleCnt="6"/>
      <dgm:spPr/>
    </dgm:pt>
    <dgm:pt modelId="{451763A7-A4D8-4336-947F-36CD8F367CA9}" type="pres">
      <dgm:prSet presAssocID="{8CAD707F-1911-4D95-AAFF-72EEE0BCCF96}" presName="sp" presStyleCnt="0"/>
      <dgm:spPr/>
    </dgm:pt>
    <dgm:pt modelId="{68B7B910-9370-46C3-9C59-5E0BBA7E9644}" type="pres">
      <dgm:prSet presAssocID="{E24F0B17-694C-4B35-90F1-EF33BB132A04}" presName="arrowAndChildren" presStyleCnt="0"/>
      <dgm:spPr/>
    </dgm:pt>
    <dgm:pt modelId="{8EC7A94D-166E-459E-8D95-4C628E04D496}" type="pres">
      <dgm:prSet presAssocID="{E24F0B17-694C-4B35-90F1-EF33BB132A04}" presName="parentTextArrow" presStyleLbl="node1" presStyleIdx="1" presStyleCnt="6"/>
      <dgm:spPr/>
    </dgm:pt>
    <dgm:pt modelId="{1C868EBD-F10D-4C20-A06A-4D8169FB070D}" type="pres">
      <dgm:prSet presAssocID="{D7CC9BF2-7182-4553-9A55-F73592209FDA}" presName="sp" presStyleCnt="0"/>
      <dgm:spPr/>
    </dgm:pt>
    <dgm:pt modelId="{F44EE878-4BA5-4A42-A8C4-419A5137254C}" type="pres">
      <dgm:prSet presAssocID="{65DA4FE7-3032-4D25-A2DA-D90A44128152}" presName="arrowAndChildren" presStyleCnt="0"/>
      <dgm:spPr/>
    </dgm:pt>
    <dgm:pt modelId="{EB941B6F-2B89-4F57-81AA-3BA467543634}" type="pres">
      <dgm:prSet presAssocID="{65DA4FE7-3032-4D25-A2DA-D90A44128152}" presName="parentTextArrow" presStyleLbl="node1" presStyleIdx="2" presStyleCnt="6"/>
      <dgm:spPr/>
    </dgm:pt>
    <dgm:pt modelId="{D3C1B8A6-0F72-4CCF-A9A8-A09A2DEDE03D}" type="pres">
      <dgm:prSet presAssocID="{5D2913C3-2D1F-499F-8BE4-9C91DC507B29}" presName="sp" presStyleCnt="0"/>
      <dgm:spPr/>
    </dgm:pt>
    <dgm:pt modelId="{40904769-D125-4F39-8415-A19056BD4E4B}" type="pres">
      <dgm:prSet presAssocID="{17DF08BC-89C9-4CB8-ABF6-13CA18D7317F}" presName="arrowAndChildren" presStyleCnt="0"/>
      <dgm:spPr/>
    </dgm:pt>
    <dgm:pt modelId="{DD8EB14D-106F-4A59-B1AC-632E77A75EB3}" type="pres">
      <dgm:prSet presAssocID="{17DF08BC-89C9-4CB8-ABF6-13CA18D7317F}" presName="parentTextArrow" presStyleLbl="node1" presStyleIdx="3" presStyleCnt="6"/>
      <dgm:spPr/>
    </dgm:pt>
    <dgm:pt modelId="{FC9F054A-D8A6-4026-B1F7-B93F3AF80C9D}" type="pres">
      <dgm:prSet presAssocID="{1464D137-7F9B-45F5-8FF4-1439BB73BFBC}" presName="sp" presStyleCnt="0"/>
      <dgm:spPr/>
    </dgm:pt>
    <dgm:pt modelId="{AA99C637-97A0-4680-9DE1-E1AB116E088E}" type="pres">
      <dgm:prSet presAssocID="{853A47C0-C48F-4EC9-AA7F-B97CDBD2B617}" presName="arrowAndChildren" presStyleCnt="0"/>
      <dgm:spPr/>
    </dgm:pt>
    <dgm:pt modelId="{A186A8BF-3540-4672-BC94-1D880AF327ED}" type="pres">
      <dgm:prSet presAssocID="{853A47C0-C48F-4EC9-AA7F-B97CDBD2B617}" presName="parentTextArrow" presStyleLbl="node1" presStyleIdx="4" presStyleCnt="6"/>
      <dgm:spPr/>
    </dgm:pt>
    <dgm:pt modelId="{9047284D-5351-4597-A789-832972819FB1}" type="pres">
      <dgm:prSet presAssocID="{4A447873-F97F-4EB9-A938-1F7EFE495C4D}" presName="sp" presStyleCnt="0"/>
      <dgm:spPr/>
    </dgm:pt>
    <dgm:pt modelId="{530F6248-5662-4B1E-8CA8-2FFCFE284439}" type="pres">
      <dgm:prSet presAssocID="{35EE600C-8942-48D9-A2A3-E3440E68489F}" presName="arrowAndChildren" presStyleCnt="0"/>
      <dgm:spPr/>
    </dgm:pt>
    <dgm:pt modelId="{AC6F7FBD-B364-4F96-93A3-1F8FE238349F}" type="pres">
      <dgm:prSet presAssocID="{35EE600C-8942-48D9-A2A3-E3440E68489F}" presName="parentTextArrow" presStyleLbl="node1" presStyleIdx="5" presStyleCnt="6"/>
      <dgm:spPr/>
    </dgm:pt>
  </dgm:ptLst>
  <dgm:cxnLst>
    <dgm:cxn modelId="{92153E02-6A44-4506-912A-A3A0DC38C4CE}" srcId="{90DD8B1D-8680-43CB-96B9-BE27EAB8575B}" destId="{17DF08BC-89C9-4CB8-ABF6-13CA18D7317F}" srcOrd="2" destOrd="0" parTransId="{3FDAC609-05AC-47A2-93EB-6935A208C2D1}" sibTransId="{5D2913C3-2D1F-499F-8BE4-9C91DC507B29}"/>
    <dgm:cxn modelId="{BB7A350B-1D88-4531-A64B-4CE5CBB1BA0D}" type="presOf" srcId="{49110546-4A69-44DF-B77A-5570EFE0E307}" destId="{7170987C-8285-4965-9CDC-65D3EFFF9A30}" srcOrd="0" destOrd="0" presId="urn:microsoft.com/office/officeart/2005/8/layout/process4"/>
    <dgm:cxn modelId="{4490AC22-A9F6-4100-95A1-E66C14448950}" srcId="{90DD8B1D-8680-43CB-96B9-BE27EAB8575B}" destId="{E24F0B17-694C-4B35-90F1-EF33BB132A04}" srcOrd="4" destOrd="0" parTransId="{265F9D47-4F60-4553-B0BA-78C85844782B}" sibTransId="{8CAD707F-1911-4D95-AAFF-72EEE0BCCF96}"/>
    <dgm:cxn modelId="{637DDC3B-B64D-427B-B9D3-7A73B6F4A203}" srcId="{90DD8B1D-8680-43CB-96B9-BE27EAB8575B}" destId="{853A47C0-C48F-4EC9-AA7F-B97CDBD2B617}" srcOrd="1" destOrd="0" parTransId="{E60EA70F-5D3F-424A-897D-A57EDCBEB0DA}" sibTransId="{1464D137-7F9B-45F5-8FF4-1439BB73BFBC}"/>
    <dgm:cxn modelId="{3DD8E940-9FAB-4741-B981-112D2F377366}" type="presOf" srcId="{90DD8B1D-8680-43CB-96B9-BE27EAB8575B}" destId="{CAEE27D0-69E8-44D3-B42A-56E0F247CC0E}" srcOrd="0" destOrd="0" presId="urn:microsoft.com/office/officeart/2005/8/layout/process4"/>
    <dgm:cxn modelId="{84A1A263-49B0-4571-8D93-B0BDEC1858FA}" srcId="{90DD8B1D-8680-43CB-96B9-BE27EAB8575B}" destId="{35EE600C-8942-48D9-A2A3-E3440E68489F}" srcOrd="0" destOrd="0" parTransId="{67DD2675-5B6E-492E-9A30-69423FD9AC50}" sibTransId="{4A447873-F97F-4EB9-A938-1F7EFE495C4D}"/>
    <dgm:cxn modelId="{388DF780-9858-43E7-9338-5F1C573DBEEB}" type="presOf" srcId="{65DA4FE7-3032-4D25-A2DA-D90A44128152}" destId="{EB941B6F-2B89-4F57-81AA-3BA467543634}" srcOrd="0" destOrd="0" presId="urn:microsoft.com/office/officeart/2005/8/layout/process4"/>
    <dgm:cxn modelId="{B6D5BD97-1F73-4CB7-B5B5-57580B1C5C05}" type="presOf" srcId="{17DF08BC-89C9-4CB8-ABF6-13CA18D7317F}" destId="{DD8EB14D-106F-4A59-B1AC-632E77A75EB3}" srcOrd="0" destOrd="0" presId="urn:microsoft.com/office/officeart/2005/8/layout/process4"/>
    <dgm:cxn modelId="{CE18BCA7-3C6D-4BC0-BCBE-EF01E6772458}" srcId="{90DD8B1D-8680-43CB-96B9-BE27EAB8575B}" destId="{65DA4FE7-3032-4D25-A2DA-D90A44128152}" srcOrd="3" destOrd="0" parTransId="{6D0BF846-CE6B-4EE3-8E09-B3D642388052}" sibTransId="{D7CC9BF2-7182-4553-9A55-F73592209FDA}"/>
    <dgm:cxn modelId="{661C0DAF-6DE2-4F9B-A59E-F0A18F32128B}" type="presOf" srcId="{E24F0B17-694C-4B35-90F1-EF33BB132A04}" destId="{8EC7A94D-166E-459E-8D95-4C628E04D496}" srcOrd="0" destOrd="0" presId="urn:microsoft.com/office/officeart/2005/8/layout/process4"/>
    <dgm:cxn modelId="{046DB8CD-D033-497A-A394-64E49ECE4D4F}" srcId="{90DD8B1D-8680-43CB-96B9-BE27EAB8575B}" destId="{49110546-4A69-44DF-B77A-5570EFE0E307}" srcOrd="5" destOrd="0" parTransId="{8B13E90A-DBDB-4AC7-956A-A5FB7BA7E53E}" sibTransId="{1554DDF6-1478-4792-A981-F690B0A62EE0}"/>
    <dgm:cxn modelId="{CB6361CF-5523-4870-BEE8-2F5E3421F6D4}" type="presOf" srcId="{35EE600C-8942-48D9-A2A3-E3440E68489F}" destId="{AC6F7FBD-B364-4F96-93A3-1F8FE238349F}" srcOrd="0" destOrd="0" presId="urn:microsoft.com/office/officeart/2005/8/layout/process4"/>
    <dgm:cxn modelId="{3DB3F7F5-FFD2-462F-BD1F-0708D8A9FD77}" type="presOf" srcId="{853A47C0-C48F-4EC9-AA7F-B97CDBD2B617}" destId="{A186A8BF-3540-4672-BC94-1D880AF327ED}" srcOrd="0" destOrd="0" presId="urn:microsoft.com/office/officeart/2005/8/layout/process4"/>
    <dgm:cxn modelId="{BABA43BB-72E3-470D-9AFC-3F2DD7F6C1C7}" type="presParOf" srcId="{CAEE27D0-69E8-44D3-B42A-56E0F247CC0E}" destId="{7D545E35-8C72-47CF-8509-FA67AD4D824A}" srcOrd="0" destOrd="0" presId="urn:microsoft.com/office/officeart/2005/8/layout/process4"/>
    <dgm:cxn modelId="{F2004EE1-EC60-448D-957E-10F024B00F5D}" type="presParOf" srcId="{7D545E35-8C72-47CF-8509-FA67AD4D824A}" destId="{7170987C-8285-4965-9CDC-65D3EFFF9A30}" srcOrd="0" destOrd="0" presId="urn:microsoft.com/office/officeart/2005/8/layout/process4"/>
    <dgm:cxn modelId="{7D600564-C79E-45F3-9D46-B6B025C6962C}" type="presParOf" srcId="{CAEE27D0-69E8-44D3-B42A-56E0F247CC0E}" destId="{451763A7-A4D8-4336-947F-36CD8F367CA9}" srcOrd="1" destOrd="0" presId="urn:microsoft.com/office/officeart/2005/8/layout/process4"/>
    <dgm:cxn modelId="{BE6D236C-6671-46A9-AF6F-071CDC7E5C84}" type="presParOf" srcId="{CAEE27D0-69E8-44D3-B42A-56E0F247CC0E}" destId="{68B7B910-9370-46C3-9C59-5E0BBA7E9644}" srcOrd="2" destOrd="0" presId="urn:microsoft.com/office/officeart/2005/8/layout/process4"/>
    <dgm:cxn modelId="{6B901822-C9F5-49F9-A73F-05E96B6F9778}" type="presParOf" srcId="{68B7B910-9370-46C3-9C59-5E0BBA7E9644}" destId="{8EC7A94D-166E-459E-8D95-4C628E04D496}" srcOrd="0" destOrd="0" presId="urn:microsoft.com/office/officeart/2005/8/layout/process4"/>
    <dgm:cxn modelId="{50564BC2-CAA8-4F7C-B74D-05D48485892D}" type="presParOf" srcId="{CAEE27D0-69E8-44D3-B42A-56E0F247CC0E}" destId="{1C868EBD-F10D-4C20-A06A-4D8169FB070D}" srcOrd="3" destOrd="0" presId="urn:microsoft.com/office/officeart/2005/8/layout/process4"/>
    <dgm:cxn modelId="{B0CA1E0F-EC3F-497F-8AAD-7BDCAE450A74}" type="presParOf" srcId="{CAEE27D0-69E8-44D3-B42A-56E0F247CC0E}" destId="{F44EE878-4BA5-4A42-A8C4-419A5137254C}" srcOrd="4" destOrd="0" presId="urn:microsoft.com/office/officeart/2005/8/layout/process4"/>
    <dgm:cxn modelId="{47B532CC-C15B-41A6-B41F-CB9249FD1187}" type="presParOf" srcId="{F44EE878-4BA5-4A42-A8C4-419A5137254C}" destId="{EB941B6F-2B89-4F57-81AA-3BA467543634}" srcOrd="0" destOrd="0" presId="urn:microsoft.com/office/officeart/2005/8/layout/process4"/>
    <dgm:cxn modelId="{9B163162-F729-4D2D-944E-7FC1818B4E37}" type="presParOf" srcId="{CAEE27D0-69E8-44D3-B42A-56E0F247CC0E}" destId="{D3C1B8A6-0F72-4CCF-A9A8-A09A2DEDE03D}" srcOrd="5" destOrd="0" presId="urn:microsoft.com/office/officeart/2005/8/layout/process4"/>
    <dgm:cxn modelId="{21033C38-0526-4C12-9CC5-DE3EF69D9071}" type="presParOf" srcId="{CAEE27D0-69E8-44D3-B42A-56E0F247CC0E}" destId="{40904769-D125-4F39-8415-A19056BD4E4B}" srcOrd="6" destOrd="0" presId="urn:microsoft.com/office/officeart/2005/8/layout/process4"/>
    <dgm:cxn modelId="{42464351-2F0F-4480-935A-B761F575DE1E}" type="presParOf" srcId="{40904769-D125-4F39-8415-A19056BD4E4B}" destId="{DD8EB14D-106F-4A59-B1AC-632E77A75EB3}" srcOrd="0" destOrd="0" presId="urn:microsoft.com/office/officeart/2005/8/layout/process4"/>
    <dgm:cxn modelId="{E732255F-CB5C-4671-BFAD-2335B68B97EC}" type="presParOf" srcId="{CAEE27D0-69E8-44D3-B42A-56E0F247CC0E}" destId="{FC9F054A-D8A6-4026-B1F7-B93F3AF80C9D}" srcOrd="7" destOrd="0" presId="urn:microsoft.com/office/officeart/2005/8/layout/process4"/>
    <dgm:cxn modelId="{B56D2C60-131C-49EE-B059-0499FEEC9C9C}" type="presParOf" srcId="{CAEE27D0-69E8-44D3-B42A-56E0F247CC0E}" destId="{AA99C637-97A0-4680-9DE1-E1AB116E088E}" srcOrd="8" destOrd="0" presId="urn:microsoft.com/office/officeart/2005/8/layout/process4"/>
    <dgm:cxn modelId="{A9326C74-5508-4A24-B5D2-284034761937}" type="presParOf" srcId="{AA99C637-97A0-4680-9DE1-E1AB116E088E}" destId="{A186A8BF-3540-4672-BC94-1D880AF327ED}" srcOrd="0" destOrd="0" presId="urn:microsoft.com/office/officeart/2005/8/layout/process4"/>
    <dgm:cxn modelId="{08D94A61-7AD3-4680-A417-8FEBCE9244CE}" type="presParOf" srcId="{CAEE27D0-69E8-44D3-B42A-56E0F247CC0E}" destId="{9047284D-5351-4597-A789-832972819FB1}" srcOrd="9" destOrd="0" presId="urn:microsoft.com/office/officeart/2005/8/layout/process4"/>
    <dgm:cxn modelId="{078CD0A5-AEDD-4196-9A96-4C9A4D792030}" type="presParOf" srcId="{CAEE27D0-69E8-44D3-B42A-56E0F247CC0E}" destId="{530F6248-5662-4B1E-8CA8-2FFCFE284439}" srcOrd="10" destOrd="0" presId="urn:microsoft.com/office/officeart/2005/8/layout/process4"/>
    <dgm:cxn modelId="{AE713416-0C6D-47E6-99E5-7F0B3038C050}" type="presParOf" srcId="{530F6248-5662-4B1E-8CA8-2FFCFE284439}" destId="{AC6F7FBD-B364-4F96-93A3-1F8FE238349F}"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43C21-6F72-49E3-A005-691F78814E15}">
      <dsp:nvSpPr>
        <dsp:cNvPr id="0" name=""/>
        <dsp:cNvSpPr/>
      </dsp:nvSpPr>
      <dsp:spPr>
        <a:xfrm>
          <a:off x="-7603125" y="-1158497"/>
          <a:ext cx="9021052" cy="9021052"/>
        </a:xfrm>
        <a:prstGeom prst="blockArc">
          <a:avLst>
            <a:gd name="adj1" fmla="val 18900000"/>
            <a:gd name="adj2" fmla="val 2700000"/>
            <a:gd name="adj3" fmla="val 23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E0D4B1-6F53-44D7-87F4-05CDD76332F7}">
      <dsp:nvSpPr>
        <dsp:cNvPr id="0" name=""/>
        <dsp:cNvSpPr/>
      </dsp:nvSpPr>
      <dsp:spPr>
        <a:xfrm>
          <a:off x="606617" y="360584"/>
          <a:ext cx="7449987" cy="9548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538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What is the meaning of The Right To Freedom, with respect to the People of The Republic of India?</a:t>
          </a:r>
        </a:p>
      </dsp:txBody>
      <dsp:txXfrm>
        <a:off x="606617" y="360584"/>
        <a:ext cx="7449987" cy="954845"/>
      </dsp:txXfrm>
    </dsp:sp>
    <dsp:sp modelId="{6A04581D-A39B-4E36-82DA-FD623FE34344}">
      <dsp:nvSpPr>
        <dsp:cNvPr id="0" name=""/>
        <dsp:cNvSpPr/>
      </dsp:nvSpPr>
      <dsp:spPr>
        <a:xfrm>
          <a:off x="82695" y="314085"/>
          <a:ext cx="1047844" cy="104784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5E9830D-18DF-4CF4-97DD-8287796DAE0C}">
      <dsp:nvSpPr>
        <dsp:cNvPr id="0" name=""/>
        <dsp:cNvSpPr/>
      </dsp:nvSpPr>
      <dsp:spPr>
        <a:xfrm>
          <a:off x="1207301" y="1626036"/>
          <a:ext cx="6849303" cy="93796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538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To infer the practical use of The Right To Freedom, with the help of a case study, related to Karnataka.</a:t>
          </a:r>
        </a:p>
      </dsp:txBody>
      <dsp:txXfrm>
        <a:off x="1207301" y="1626036"/>
        <a:ext cx="6849303" cy="937962"/>
      </dsp:txXfrm>
    </dsp:sp>
    <dsp:sp modelId="{C63A49AC-10F3-41B4-9963-5D1993C6DEE5}">
      <dsp:nvSpPr>
        <dsp:cNvPr id="0" name=""/>
        <dsp:cNvSpPr/>
      </dsp:nvSpPr>
      <dsp:spPr>
        <a:xfrm>
          <a:off x="683379" y="1571095"/>
          <a:ext cx="1047844" cy="1047844"/>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6ECC9AA-C6A5-4F26-AE4A-1CC45F8FC37D}">
      <dsp:nvSpPr>
        <dsp:cNvPr id="0" name=""/>
        <dsp:cNvSpPr/>
      </dsp:nvSpPr>
      <dsp:spPr>
        <a:xfrm>
          <a:off x="1305985" y="2859935"/>
          <a:ext cx="6752452" cy="9468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538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How has Karnataka been impacted by the Pandemic?</a:t>
          </a:r>
        </a:p>
      </dsp:txBody>
      <dsp:txXfrm>
        <a:off x="1305985" y="2859935"/>
        <a:ext cx="6752452" cy="946865"/>
      </dsp:txXfrm>
    </dsp:sp>
    <dsp:sp modelId="{3E61C17D-4FE7-4C69-BEDC-0BD1FBFFBDFA}">
      <dsp:nvSpPr>
        <dsp:cNvPr id="0" name=""/>
        <dsp:cNvSpPr/>
      </dsp:nvSpPr>
      <dsp:spPr>
        <a:xfrm>
          <a:off x="867740" y="2828106"/>
          <a:ext cx="1047844" cy="104784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040C681-07F5-4D35-BB0C-19F03F1ED6A5}">
      <dsp:nvSpPr>
        <dsp:cNvPr id="0" name=""/>
        <dsp:cNvSpPr/>
      </dsp:nvSpPr>
      <dsp:spPr>
        <a:xfrm>
          <a:off x="1207301" y="4140057"/>
          <a:ext cx="6849303" cy="93796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538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Why should Health Care be made a fundamental right?</a:t>
          </a:r>
        </a:p>
      </dsp:txBody>
      <dsp:txXfrm>
        <a:off x="1207301" y="4140057"/>
        <a:ext cx="6849303" cy="937962"/>
      </dsp:txXfrm>
    </dsp:sp>
    <dsp:sp modelId="{057B1BDB-28C4-4C06-92A9-209BB566B10B}">
      <dsp:nvSpPr>
        <dsp:cNvPr id="0" name=""/>
        <dsp:cNvSpPr/>
      </dsp:nvSpPr>
      <dsp:spPr>
        <a:xfrm>
          <a:off x="683379" y="4085117"/>
          <a:ext cx="1047844" cy="1047844"/>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997EA9A-12F9-4770-891F-494B6EE7123E}">
      <dsp:nvSpPr>
        <dsp:cNvPr id="0" name=""/>
        <dsp:cNvSpPr/>
      </dsp:nvSpPr>
      <dsp:spPr>
        <a:xfrm>
          <a:off x="606617" y="5411788"/>
          <a:ext cx="7449987" cy="90852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538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Our main takeaways from The CBL Project.</a:t>
          </a:r>
        </a:p>
      </dsp:txBody>
      <dsp:txXfrm>
        <a:off x="606617" y="5411788"/>
        <a:ext cx="7449987" cy="908522"/>
      </dsp:txXfrm>
    </dsp:sp>
    <dsp:sp modelId="{28C2B3B6-4EFB-4AD3-B7A9-0AC043196453}">
      <dsp:nvSpPr>
        <dsp:cNvPr id="0" name=""/>
        <dsp:cNvSpPr/>
      </dsp:nvSpPr>
      <dsp:spPr>
        <a:xfrm>
          <a:off x="82695" y="5342127"/>
          <a:ext cx="1047844" cy="1047844"/>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78C78-76A9-4D56-9D22-DB862ADF0DC5}">
      <dsp:nvSpPr>
        <dsp:cNvPr id="0" name=""/>
        <dsp:cNvSpPr/>
      </dsp:nvSpPr>
      <dsp:spPr>
        <a:xfrm>
          <a:off x="228620" y="5286"/>
          <a:ext cx="5453592" cy="40709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b="1" kern="1200"/>
            <a:t>Freedom Of Speech &amp; Expression –</a:t>
          </a:r>
          <a:br>
            <a:rPr lang="en-US" sz="2000" b="1" kern="1200"/>
          </a:br>
          <a:r>
            <a:rPr lang="en-US" sz="2000" kern="1200"/>
            <a:t>We are free to speak and express opinions.</a:t>
          </a:r>
          <a:endParaRPr lang="en-IN" sz="2000" kern="1200"/>
        </a:p>
        <a:p>
          <a:pPr marL="228600" lvl="1" indent="-228600" algn="l" defTabSz="889000">
            <a:lnSpc>
              <a:spcPct val="90000"/>
            </a:lnSpc>
            <a:spcBef>
              <a:spcPct val="0"/>
            </a:spcBef>
            <a:spcAft>
              <a:spcPct val="15000"/>
            </a:spcAft>
            <a:buChar char="•"/>
          </a:pPr>
          <a:r>
            <a:rPr lang="en-US" sz="2000" b="1" kern="1200"/>
            <a:t>Freedom to assemble </a:t>
          </a:r>
          <a:r>
            <a:rPr lang="en-US" sz="2000" b="1" i="1" kern="1200"/>
            <a:t>&amp;</a:t>
          </a:r>
          <a:r>
            <a:rPr lang="en-US" sz="2000" b="1" kern="1200"/>
            <a:t> form associations/unions/cooperative societies –</a:t>
          </a:r>
          <a:br>
            <a:rPr lang="en-US" sz="2000" b="1" kern="1200"/>
          </a:br>
          <a:r>
            <a:rPr lang="en-US" sz="2000" kern="1200"/>
            <a:t>We are free to form associations, unions and clubs. They are also free to assemble. </a:t>
          </a:r>
          <a:endParaRPr lang="en-IN" sz="2000" kern="1200"/>
        </a:p>
        <a:p>
          <a:pPr marL="228600" lvl="1" indent="-228600" algn="l" defTabSz="889000">
            <a:lnSpc>
              <a:spcPct val="90000"/>
            </a:lnSpc>
            <a:spcBef>
              <a:spcPct val="0"/>
            </a:spcBef>
            <a:spcAft>
              <a:spcPct val="15000"/>
            </a:spcAft>
            <a:buChar char="•"/>
          </a:pPr>
          <a:r>
            <a:rPr lang="en-US" sz="2000" b="1" kern="1200"/>
            <a:t>Freedom to move freely &amp; Freedom of residence – </a:t>
          </a:r>
          <a:br>
            <a:rPr lang="en-US" sz="2000" b="1" kern="1200"/>
          </a:br>
          <a:r>
            <a:rPr lang="en-US" sz="2000" kern="1200"/>
            <a:t>We can settle anywhere and can move from state to state.</a:t>
          </a:r>
          <a:endParaRPr lang="en-IN" sz="2000" kern="1200"/>
        </a:p>
        <a:p>
          <a:pPr marL="228600" lvl="1" indent="-228600" algn="l" defTabSz="889000">
            <a:lnSpc>
              <a:spcPct val="90000"/>
            </a:lnSpc>
            <a:spcBef>
              <a:spcPct val="0"/>
            </a:spcBef>
            <a:spcAft>
              <a:spcPct val="15000"/>
            </a:spcAft>
            <a:buChar char="•"/>
          </a:pPr>
          <a:r>
            <a:rPr lang="en-US" sz="2000" b="1" kern="1200"/>
            <a:t>Freedom of profession –</a:t>
          </a:r>
          <a:br>
            <a:rPr lang="en-US" sz="2000" b="1" kern="1200"/>
          </a:br>
          <a:r>
            <a:rPr lang="en-US" sz="2000" kern="1200"/>
            <a:t>We are free to choose our own occupation. </a:t>
          </a:r>
          <a:endParaRPr lang="en-IN" sz="2000" kern="1200"/>
        </a:p>
      </dsp:txBody>
      <dsp:txXfrm>
        <a:off x="324008" y="100674"/>
        <a:ext cx="5262816" cy="3975603"/>
      </dsp:txXfrm>
    </dsp:sp>
    <dsp:sp modelId="{53547A56-F76A-44D2-9209-ADA6FEDD916F}">
      <dsp:nvSpPr>
        <dsp:cNvPr id="0" name=""/>
        <dsp:cNvSpPr/>
      </dsp:nvSpPr>
      <dsp:spPr>
        <a:xfrm>
          <a:off x="228620" y="4076277"/>
          <a:ext cx="5453592" cy="17505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ctr" defTabSz="1422400">
            <a:lnSpc>
              <a:spcPct val="90000"/>
            </a:lnSpc>
            <a:spcBef>
              <a:spcPct val="0"/>
            </a:spcBef>
            <a:spcAft>
              <a:spcPct val="35000"/>
            </a:spcAft>
            <a:buNone/>
          </a:pPr>
          <a:r>
            <a:rPr lang="en-US" sz="3200" b="1" i="0" u="sng" kern="1200">
              <a:latin typeface="Amasis MT Pro Medium" panose="02040604050005020304" pitchFamily="18" charset="0"/>
            </a:rPr>
            <a:t>Defining Characteristics of Right to Freedom</a:t>
          </a:r>
          <a:endParaRPr lang="en-US" sz="3200" b="1" i="0" u="none" kern="1200">
            <a:latin typeface="Amasis MT Pro Medium" panose="02040604050005020304" pitchFamily="18" charset="0"/>
          </a:endParaRPr>
        </a:p>
      </dsp:txBody>
      <dsp:txXfrm>
        <a:off x="228620" y="4076277"/>
        <a:ext cx="3840558" cy="1750526"/>
      </dsp:txXfrm>
    </dsp:sp>
    <dsp:sp modelId="{D2FC37F8-3F3A-4E7E-A8DE-E99A4842E0BE}">
      <dsp:nvSpPr>
        <dsp:cNvPr id="0" name=""/>
        <dsp:cNvSpPr/>
      </dsp:nvSpPr>
      <dsp:spPr>
        <a:xfrm>
          <a:off x="4192625" y="4331637"/>
          <a:ext cx="1970410" cy="19541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78C78-76A9-4D56-9D22-DB862ADF0DC5}">
      <dsp:nvSpPr>
        <dsp:cNvPr id="0" name=""/>
        <dsp:cNvSpPr/>
      </dsp:nvSpPr>
      <dsp:spPr>
        <a:xfrm>
          <a:off x="231671" y="2939"/>
          <a:ext cx="5479132" cy="409005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effectLst/>
              <a:latin typeface="+mn-lt"/>
              <a:ea typeface="Calibri" panose="020F0502020204030204" pitchFamily="34" charset="0"/>
              <a:cs typeface="Mangal" panose="02040503050203030202" pitchFamily="18" charset="0"/>
            </a:rPr>
            <a:t>Freedom Of Speech &amp; Expression –</a:t>
          </a:r>
          <a:br>
            <a:rPr lang="en-US" sz="1600" b="1" kern="1200" dirty="0">
              <a:effectLst/>
              <a:latin typeface="+mn-lt"/>
              <a:ea typeface="Calibri" panose="020F0502020204030204" pitchFamily="34" charset="0"/>
              <a:cs typeface="Mangal" panose="02040503050203030202" pitchFamily="18" charset="0"/>
            </a:rPr>
          </a:br>
          <a:r>
            <a:rPr lang="en-US" sz="1600" kern="1200" dirty="0">
              <a:effectLst/>
              <a:latin typeface="+mn-lt"/>
              <a:ea typeface="Calibri" panose="020F0502020204030204" pitchFamily="34" charset="0"/>
              <a:cs typeface="Mangal" panose="02040503050203030202" pitchFamily="18" charset="0"/>
            </a:rPr>
            <a:t>We have the right to speak but not to abuse anyone. </a:t>
          </a:r>
          <a:endParaRPr lang="en-IN" sz="1600" kern="1200" dirty="0">
            <a:latin typeface="+mn-lt"/>
          </a:endParaRPr>
        </a:p>
        <a:p>
          <a:pPr marL="171450" lvl="1" indent="-171450" algn="l" defTabSz="711200">
            <a:lnSpc>
              <a:spcPct val="90000"/>
            </a:lnSpc>
            <a:spcBef>
              <a:spcPct val="0"/>
            </a:spcBef>
            <a:spcAft>
              <a:spcPct val="15000"/>
            </a:spcAft>
            <a:buChar char="•"/>
          </a:pPr>
          <a:r>
            <a:rPr lang="en-US" sz="1600" b="1" kern="1200" dirty="0">
              <a:effectLst/>
              <a:latin typeface="+mn-lt"/>
              <a:ea typeface="Calibri" panose="020F0502020204030204" pitchFamily="34" charset="0"/>
              <a:cs typeface="Mangal" panose="02040503050203030202" pitchFamily="18" charset="0"/>
            </a:rPr>
            <a:t>Freedom to </a:t>
          </a:r>
          <a:r>
            <a:rPr lang="en-US" sz="1600" b="1" kern="1200" dirty="0">
              <a:latin typeface="+mn-lt"/>
              <a:ea typeface="Calibri" panose="020F0502020204030204" pitchFamily="34" charset="0"/>
              <a:cs typeface="Mangal" panose="02040503050203030202" pitchFamily="18" charset="0"/>
            </a:rPr>
            <a:t>a</a:t>
          </a:r>
          <a:r>
            <a:rPr lang="en-US" sz="1600" b="1" kern="1200" dirty="0">
              <a:effectLst/>
              <a:latin typeface="+mn-lt"/>
              <a:ea typeface="Calibri" panose="020F0502020204030204" pitchFamily="34" charset="0"/>
              <a:cs typeface="Mangal" panose="02040503050203030202" pitchFamily="18" charset="0"/>
            </a:rPr>
            <a:t>ssemble &amp; form associations/unions/cooperative societies –</a:t>
          </a:r>
          <a:br>
            <a:rPr lang="en-US" sz="1600" b="1" kern="1200" dirty="0">
              <a:effectLst/>
              <a:latin typeface="+mn-lt"/>
              <a:ea typeface="Calibri" panose="020F0502020204030204" pitchFamily="34" charset="0"/>
              <a:cs typeface="Mangal" panose="02040503050203030202" pitchFamily="18" charset="0"/>
            </a:rPr>
          </a:br>
          <a:r>
            <a:rPr lang="en-US" sz="1600" kern="1200" dirty="0">
              <a:effectLst/>
              <a:latin typeface="+mn-lt"/>
              <a:cs typeface="Mangal" panose="02040503050203030202" pitchFamily="18" charset="0"/>
            </a:rPr>
            <a:t>We can assemble peacefully so that we don't create chaos and havoc. But when we start violence, we violate the law.</a:t>
          </a:r>
          <a:endParaRPr lang="en-IN" sz="1600" kern="1200" dirty="0">
            <a:effectLst/>
            <a:latin typeface="+mn-lt"/>
            <a:ea typeface="Calibri" panose="020F0502020204030204" pitchFamily="34" charset="0"/>
            <a:cs typeface="Mangal" panose="02040503050203030202" pitchFamily="18" charset="0"/>
          </a:endParaRPr>
        </a:p>
        <a:p>
          <a:pPr marL="171450" lvl="1" indent="-171450" algn="l" defTabSz="711200">
            <a:lnSpc>
              <a:spcPct val="90000"/>
            </a:lnSpc>
            <a:spcBef>
              <a:spcPct val="0"/>
            </a:spcBef>
            <a:spcAft>
              <a:spcPct val="15000"/>
            </a:spcAft>
            <a:buChar char="•"/>
          </a:pPr>
          <a:r>
            <a:rPr lang="en-US" sz="1600" b="1" kern="1200">
              <a:effectLst/>
              <a:latin typeface="+mn-lt"/>
              <a:ea typeface="Calibri" panose="020F0502020204030204" pitchFamily="34" charset="0"/>
              <a:cs typeface="Mangal" panose="02040503050203030202" pitchFamily="18" charset="0"/>
            </a:rPr>
            <a:t>Freedom to move freely &amp; Freedom of residence-</a:t>
          </a:r>
          <a:br>
            <a:rPr lang="en-US" sz="1600" b="1" kern="1200">
              <a:effectLst/>
              <a:latin typeface="+mn-lt"/>
              <a:ea typeface="Calibri" panose="020F0502020204030204" pitchFamily="34" charset="0"/>
              <a:cs typeface="Mangal" panose="02040503050203030202" pitchFamily="18" charset="0"/>
            </a:rPr>
          </a:br>
          <a:r>
            <a:rPr lang="en-US" sz="1600" kern="1200"/>
            <a:t>We have the right to settle anywhere but we can’t live on government property until allowed to do so. </a:t>
          </a:r>
          <a:endParaRPr lang="en-IN" sz="1600" kern="1200">
            <a:effectLst/>
            <a:latin typeface="+mn-lt"/>
            <a:ea typeface="Calibri" panose="020F0502020204030204" pitchFamily="34" charset="0"/>
            <a:cs typeface="Mangal" panose="02040503050203030202" pitchFamily="18" charset="0"/>
          </a:endParaRPr>
        </a:p>
        <a:p>
          <a:pPr marL="171450" lvl="1" indent="-171450" algn="l" defTabSz="711200">
            <a:lnSpc>
              <a:spcPct val="90000"/>
            </a:lnSpc>
            <a:spcBef>
              <a:spcPct val="0"/>
            </a:spcBef>
            <a:spcAft>
              <a:spcPct val="15000"/>
            </a:spcAft>
            <a:buChar char="•"/>
          </a:pPr>
          <a:r>
            <a:rPr lang="en-US" sz="1600" b="1" kern="1200">
              <a:effectLst/>
              <a:latin typeface="+mn-lt"/>
              <a:ea typeface="Calibri" panose="020F0502020204030204" pitchFamily="34" charset="0"/>
              <a:cs typeface="Mangal" panose="02040503050203030202" pitchFamily="18" charset="0"/>
            </a:rPr>
            <a:t>Freedom of profession –</a:t>
          </a:r>
          <a:br>
            <a:rPr lang="en-US" sz="1600" b="1" kern="1200">
              <a:effectLst/>
              <a:latin typeface="+mn-lt"/>
              <a:ea typeface="Calibri" panose="020F0502020204030204" pitchFamily="34" charset="0"/>
              <a:cs typeface="Mangal" panose="02040503050203030202" pitchFamily="18" charset="0"/>
            </a:rPr>
          </a:br>
          <a:r>
            <a:rPr lang="en-US" sz="1600" kern="1200">
              <a:effectLst/>
              <a:latin typeface="+mn-lt"/>
              <a:ea typeface="Calibri" panose="020F0502020204030204" pitchFamily="34" charset="0"/>
              <a:cs typeface="Mangal" panose="02040503050203030202" pitchFamily="18" charset="0"/>
            </a:rPr>
            <a:t>We have the right to choose our occupations, but the government can set a standard and necessary qualifications for the job without which you can’t be employed for it. </a:t>
          </a:r>
          <a:endParaRPr lang="en-IN" sz="1600" kern="1200">
            <a:effectLst/>
            <a:latin typeface="+mn-lt"/>
            <a:ea typeface="Calibri" panose="020F0502020204030204" pitchFamily="34" charset="0"/>
            <a:cs typeface="Mangal" panose="02040503050203030202" pitchFamily="18" charset="0"/>
          </a:endParaRPr>
        </a:p>
        <a:p>
          <a:pPr marL="171450" lvl="1" indent="-171450" algn="l" defTabSz="711200">
            <a:lnSpc>
              <a:spcPct val="90000"/>
            </a:lnSpc>
            <a:spcBef>
              <a:spcPct val="0"/>
            </a:spcBef>
            <a:spcAft>
              <a:spcPct val="15000"/>
            </a:spcAft>
            <a:buChar char="•"/>
          </a:pPr>
          <a:r>
            <a:rPr lang="en-US" sz="1600" u="sng" kern="1200">
              <a:effectLst/>
              <a:latin typeface="+mn-lt"/>
              <a:ea typeface="Calibri" panose="020F0502020204030204" pitchFamily="34" charset="0"/>
              <a:cs typeface="Mangal" panose="02040503050203030202" pitchFamily="18" charset="0"/>
            </a:rPr>
            <a:t>In short, restrictions help in safeguarding sovereignty and unity of the country.</a:t>
          </a:r>
          <a:endParaRPr lang="en-IN" sz="1600" u="sng" kern="1200">
            <a:effectLst/>
            <a:latin typeface="+mn-lt"/>
            <a:ea typeface="Calibri" panose="020F0502020204030204" pitchFamily="34" charset="0"/>
            <a:cs typeface="Mangal" panose="02040503050203030202" pitchFamily="18" charset="0"/>
          </a:endParaRPr>
        </a:p>
      </dsp:txBody>
      <dsp:txXfrm>
        <a:off x="327506" y="98774"/>
        <a:ext cx="5287462" cy="3994221"/>
      </dsp:txXfrm>
    </dsp:sp>
    <dsp:sp modelId="{53547A56-F76A-44D2-9209-ADA6FEDD916F}">
      <dsp:nvSpPr>
        <dsp:cNvPr id="0" name=""/>
        <dsp:cNvSpPr/>
      </dsp:nvSpPr>
      <dsp:spPr>
        <a:xfrm>
          <a:off x="231671" y="4092995"/>
          <a:ext cx="5479132" cy="175872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0" rIns="53340" bIns="0" numCol="1" spcCol="1270" anchor="ctr" anchorCtr="0">
          <a:noAutofit/>
        </a:bodyPr>
        <a:lstStyle/>
        <a:p>
          <a:pPr marL="0" lvl="0" indent="0" algn="ctr" defTabSz="1866900">
            <a:lnSpc>
              <a:spcPct val="90000"/>
            </a:lnSpc>
            <a:spcBef>
              <a:spcPct val="0"/>
            </a:spcBef>
            <a:spcAft>
              <a:spcPct val="35000"/>
            </a:spcAft>
            <a:buNone/>
          </a:pPr>
          <a:r>
            <a:rPr lang="en-US" sz="4200" b="1" i="0" u="sng" kern="1200">
              <a:latin typeface="Amasis MT Pro Medium" panose="02040604050005020304" pitchFamily="18" charset="0"/>
            </a:rPr>
            <a:t>Restrictions Which Can Be Imposed </a:t>
          </a:r>
          <a:endParaRPr lang="en-IN" sz="4200" i="0" kern="1200">
            <a:latin typeface="Amasis MT Pro Medium" panose="02040604050005020304" pitchFamily="18" charset="0"/>
          </a:endParaRPr>
        </a:p>
      </dsp:txBody>
      <dsp:txXfrm>
        <a:off x="231671" y="4092995"/>
        <a:ext cx="3858543" cy="1758724"/>
      </dsp:txXfrm>
    </dsp:sp>
    <dsp:sp modelId="{D2FC37F8-3F3A-4E7E-A8DE-E99A4842E0BE}">
      <dsp:nvSpPr>
        <dsp:cNvPr id="0" name=""/>
        <dsp:cNvSpPr/>
      </dsp:nvSpPr>
      <dsp:spPr>
        <a:xfrm>
          <a:off x="4192723" y="4223750"/>
          <a:ext cx="1917696" cy="191769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0987C-8285-4965-9CDC-65D3EFFF9A30}">
      <dsp:nvSpPr>
        <dsp:cNvPr id="0" name=""/>
        <dsp:cNvSpPr/>
      </dsp:nvSpPr>
      <dsp:spPr>
        <a:xfrm>
          <a:off x="0" y="4475387"/>
          <a:ext cx="10618411" cy="5873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Right to healthcare </a:t>
          </a:r>
          <a:r>
            <a:rPr lang="en-US" sz="2000" b="1" kern="1200"/>
            <a:t>should be made a fundamental right</a:t>
          </a:r>
          <a:r>
            <a:rPr lang="en-US" sz="2000" kern="1200"/>
            <a:t>, as it will </a:t>
          </a:r>
          <a:r>
            <a:rPr lang="en-US" sz="2000" b="1" kern="1200"/>
            <a:t>empower India’s healthcare system</a:t>
          </a:r>
        </a:p>
      </dsp:txBody>
      <dsp:txXfrm>
        <a:off x="0" y="4475387"/>
        <a:ext cx="10618411" cy="587392"/>
      </dsp:txXfrm>
    </dsp:sp>
    <dsp:sp modelId="{8EC7A94D-166E-459E-8D95-4C628E04D496}">
      <dsp:nvSpPr>
        <dsp:cNvPr id="0" name=""/>
        <dsp:cNvSpPr/>
      </dsp:nvSpPr>
      <dsp:spPr>
        <a:xfrm rot="10800000">
          <a:off x="0" y="3580789"/>
          <a:ext cx="10618411" cy="903409"/>
        </a:xfrm>
        <a:prstGeom prst="upArrowCallout">
          <a:avLst/>
        </a:prstGeom>
        <a:solidFill>
          <a:schemeClr val="accent5">
            <a:hueOff val="-2007993"/>
            <a:satOff val="7223"/>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 devastating impact that the pandemic has had on Karnataka</a:t>
          </a:r>
        </a:p>
      </dsp:txBody>
      <dsp:txXfrm rot="10800000">
        <a:off x="0" y="3580789"/>
        <a:ext cx="10618411" cy="587008"/>
      </dsp:txXfrm>
    </dsp:sp>
    <dsp:sp modelId="{EB941B6F-2B89-4F57-81AA-3BA467543634}">
      <dsp:nvSpPr>
        <dsp:cNvPr id="0" name=""/>
        <dsp:cNvSpPr/>
      </dsp:nvSpPr>
      <dsp:spPr>
        <a:xfrm rot="10800000">
          <a:off x="0" y="2686191"/>
          <a:ext cx="10618411" cy="903409"/>
        </a:xfrm>
        <a:prstGeom prst="upArrowCallout">
          <a:avLst/>
        </a:prstGeom>
        <a:solidFill>
          <a:schemeClr val="accent5">
            <a:hueOff val="-4015986"/>
            <a:satOff val="14446"/>
            <a:lumOff val="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The Right to Freedom </a:t>
          </a:r>
          <a:r>
            <a:rPr lang="en-US" sz="1600" b="0" kern="1200"/>
            <a:t>and the freedoms provided by it </a:t>
          </a:r>
          <a:r>
            <a:rPr lang="en-US" sz="1600" b="1" kern="1200"/>
            <a:t>hold great significance</a:t>
          </a:r>
          <a:r>
            <a:rPr lang="en-US" sz="1600" b="0" kern="1200"/>
            <a:t>, and this was </a:t>
          </a:r>
          <a:r>
            <a:rPr lang="en-US" sz="1600" b="0" kern="1200" err="1"/>
            <a:t>realised</a:t>
          </a:r>
          <a:r>
            <a:rPr lang="en-US" sz="1600" b="0" kern="1200"/>
            <a:t> by the </a:t>
          </a:r>
          <a:r>
            <a:rPr lang="en-US" sz="1600" b="1" kern="1200"/>
            <a:t>curbs imposed </a:t>
          </a:r>
          <a:r>
            <a:rPr lang="en-US" sz="1600" b="0" kern="1200"/>
            <a:t>on these due to the pandemic. </a:t>
          </a:r>
        </a:p>
      </dsp:txBody>
      <dsp:txXfrm rot="10800000">
        <a:off x="0" y="2686191"/>
        <a:ext cx="10618411" cy="587008"/>
      </dsp:txXfrm>
    </dsp:sp>
    <dsp:sp modelId="{DD8EB14D-106F-4A59-B1AC-632E77A75EB3}">
      <dsp:nvSpPr>
        <dsp:cNvPr id="0" name=""/>
        <dsp:cNvSpPr/>
      </dsp:nvSpPr>
      <dsp:spPr>
        <a:xfrm rot="10800000">
          <a:off x="0" y="1791592"/>
          <a:ext cx="10618411" cy="903409"/>
        </a:xfrm>
        <a:prstGeom prst="upArrowCallout">
          <a:avLst/>
        </a:prstGeom>
        <a:solidFill>
          <a:schemeClr val="accent5">
            <a:hueOff val="-6023979"/>
            <a:satOff val="21669"/>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a:t>Restrictions may be imposed </a:t>
          </a:r>
          <a:r>
            <a:rPr lang="en-US" sz="1600" kern="1200"/>
            <a:t>on various freedoms granted by this right, mainly to maintain the </a:t>
          </a:r>
          <a:r>
            <a:rPr lang="en-US" sz="1600" b="1" kern="1200"/>
            <a:t>unity &amp; sovereignty.</a:t>
          </a:r>
          <a:endParaRPr lang="en-US" sz="1600" kern="1200"/>
        </a:p>
      </dsp:txBody>
      <dsp:txXfrm rot="10800000">
        <a:off x="0" y="1791592"/>
        <a:ext cx="10618411" cy="587008"/>
      </dsp:txXfrm>
    </dsp:sp>
    <dsp:sp modelId="{A186A8BF-3540-4672-BC94-1D880AF327ED}">
      <dsp:nvSpPr>
        <dsp:cNvPr id="0" name=""/>
        <dsp:cNvSpPr/>
      </dsp:nvSpPr>
      <dsp:spPr>
        <a:xfrm rot="10800000">
          <a:off x="0" y="896994"/>
          <a:ext cx="10618411" cy="903409"/>
        </a:xfrm>
        <a:prstGeom prst="upArrowCallout">
          <a:avLst/>
        </a:prstGeom>
        <a:solidFill>
          <a:schemeClr val="accent5">
            <a:hueOff val="-8031972"/>
            <a:satOff val="28892"/>
            <a:lumOff val="1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Right to Freedom gives the </a:t>
          </a:r>
          <a:r>
            <a:rPr lang="en-US" sz="1600" b="1" i="0" kern="1200"/>
            <a:t>Freedom Of Speech &amp; Expression, Move &amp; Assemble Freely</a:t>
          </a:r>
          <a:r>
            <a:rPr lang="en-US" sz="1600" b="0" i="1" kern="1200"/>
            <a:t>, etc. </a:t>
          </a:r>
        </a:p>
      </dsp:txBody>
      <dsp:txXfrm rot="10800000">
        <a:off x="0" y="896994"/>
        <a:ext cx="10618411" cy="587008"/>
      </dsp:txXfrm>
    </dsp:sp>
    <dsp:sp modelId="{AC6F7FBD-B364-4F96-93A3-1F8FE238349F}">
      <dsp:nvSpPr>
        <dsp:cNvPr id="0" name=""/>
        <dsp:cNvSpPr/>
      </dsp:nvSpPr>
      <dsp:spPr>
        <a:xfrm rot="10800000">
          <a:off x="0" y="2395"/>
          <a:ext cx="10618411" cy="903409"/>
        </a:xfrm>
        <a:prstGeom prst="upArrowCallout">
          <a:avLst/>
        </a:prstGeom>
        <a:solidFill>
          <a:schemeClr val="accent5">
            <a:hueOff val="-10039964"/>
            <a:satOff val="36115"/>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The Right To Freedom </a:t>
          </a:r>
          <a:r>
            <a:rPr lang="en-US" sz="1600" b="1" kern="1200"/>
            <a:t>[Articles 19-22]</a:t>
          </a:r>
          <a:r>
            <a:rPr lang="en-US" sz="1600" kern="1200"/>
            <a:t> is important for the functioning of democracy.</a:t>
          </a:r>
        </a:p>
      </dsp:txBody>
      <dsp:txXfrm rot="10800000">
        <a:off x="0" y="2395"/>
        <a:ext cx="10618411" cy="58700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6/26/2022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05404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6/26/2022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742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6/26/2022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1191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6/26/2022</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11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6/26/2022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4504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6/26/2022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4450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6/26/2022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122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6/26/2022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74766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6/26/2022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427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6/26/2022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37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6/26/2022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440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6/26/2022</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05088233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5.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9.svg"/><Relationship Id="rId18" Type="http://schemas.openxmlformats.org/officeDocument/2006/relationships/image" Target="../media/image14.png"/><Relationship Id="rId3" Type="http://schemas.openxmlformats.org/officeDocument/2006/relationships/image" Target="../media/image4.png"/><Relationship Id="rId21" Type="http://schemas.openxmlformats.org/officeDocument/2006/relationships/image" Target="../media/image17.svg"/><Relationship Id="rId7" Type="http://schemas.openxmlformats.org/officeDocument/2006/relationships/diagramQuickStyle" Target="../diagrams/quickStyle1.xml"/><Relationship Id="rId12" Type="http://schemas.openxmlformats.org/officeDocument/2006/relationships/image" Target="../media/image8.png"/><Relationship Id="rId17" Type="http://schemas.openxmlformats.org/officeDocument/2006/relationships/image" Target="../media/image13.sv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7.svg"/><Relationship Id="rId5" Type="http://schemas.openxmlformats.org/officeDocument/2006/relationships/diagramData" Target="../diagrams/data1.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5.svg"/><Relationship Id="rId4" Type="http://schemas.openxmlformats.org/officeDocument/2006/relationships/image" Target="../media/image5.png"/><Relationship Id="rId9" Type="http://schemas.microsoft.com/office/2007/relationships/diagramDrawing" Target="../diagrams/drawing1.xml"/><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png"/><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E1BCAA6-7DD1-4600-8BF1-943F4AFF6144}"/>
              </a:ext>
            </a:extLst>
          </p:cNvPr>
          <p:cNvSpPr>
            <a:spLocks noGrp="1"/>
          </p:cNvSpPr>
          <p:nvPr>
            <p:ph type="ctrTitle"/>
          </p:nvPr>
        </p:nvSpPr>
        <p:spPr>
          <a:xfrm>
            <a:off x="359032" y="57792"/>
            <a:ext cx="5287844" cy="3075362"/>
          </a:xfrm>
        </p:spPr>
        <p:txBody>
          <a:bodyPr anchor="b">
            <a:normAutofit/>
          </a:bodyPr>
          <a:lstStyle/>
          <a:p>
            <a:r>
              <a:rPr lang="en-US" sz="5400">
                <a:solidFill>
                  <a:schemeClr val="tx2"/>
                </a:solidFill>
                <a:latin typeface="Modern Love Grunge" panose="04070805081005020601" pitchFamily="82" charset="0"/>
              </a:rPr>
              <a:t>The Right To Freedom</a:t>
            </a:r>
            <a:br>
              <a:rPr lang="en-US" sz="5400">
                <a:solidFill>
                  <a:schemeClr val="tx2"/>
                </a:solidFill>
                <a:latin typeface="Modern Love Grunge" panose="04070805081005020601" pitchFamily="82" charset="0"/>
              </a:rPr>
            </a:br>
            <a:endParaRPr lang="en-IN" sz="5400">
              <a:solidFill>
                <a:schemeClr val="tx2"/>
              </a:solidFill>
              <a:latin typeface="Modern Love Grunge" panose="04070805081005020601" pitchFamily="82" charset="0"/>
            </a:endParaRPr>
          </a:p>
        </p:txBody>
      </p:sp>
      <p:sp>
        <p:nvSpPr>
          <p:cNvPr id="3" name="Subtitle 2">
            <a:extLst>
              <a:ext uri="{FF2B5EF4-FFF2-40B4-BE49-F238E27FC236}">
                <a16:creationId xmlns:a16="http://schemas.microsoft.com/office/drawing/2014/main" id="{E0616C5D-6E32-4E93-A152-E5CDCA361256}"/>
              </a:ext>
            </a:extLst>
          </p:cNvPr>
          <p:cNvSpPr>
            <a:spLocks noGrp="1"/>
          </p:cNvSpPr>
          <p:nvPr>
            <p:ph type="subTitle" idx="1"/>
          </p:nvPr>
        </p:nvSpPr>
        <p:spPr>
          <a:xfrm>
            <a:off x="509925" y="5283187"/>
            <a:ext cx="4785545" cy="1355668"/>
          </a:xfrm>
        </p:spPr>
        <p:txBody>
          <a:bodyPr anchor="t">
            <a:normAutofit/>
          </a:bodyPr>
          <a:lstStyle/>
          <a:p>
            <a:r>
              <a:rPr lang="en-US" sz="2800" b="1" u="sng">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Group 1</a:t>
            </a:r>
          </a:p>
          <a:p>
            <a:r>
              <a:rPr lang="en-US" sz="22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Aarush, Anjali, </a:t>
            </a:r>
            <a:r>
              <a:rPr lang="en-US" sz="22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Deeptarka</a:t>
            </a:r>
            <a:r>
              <a:rPr lang="en-US" sz="22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&amp; Saanvi</a:t>
            </a:r>
            <a:endParaRPr lang="en-IN" sz="22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1"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8A16E8B5-BF99-4DF4-8194-CCC0CA140743}"/>
              </a:ext>
            </a:extLst>
          </p:cNvPr>
          <p:cNvPicPr>
            <a:picLocks noChangeAspect="1"/>
          </p:cNvPicPr>
          <p:nvPr/>
        </p:nvPicPr>
        <p:blipFill rotWithShape="1">
          <a:blip r:embed="rId3">
            <a:extLst>
              <a:ext uri="{28A0092B-C50C-407E-A947-70E740481C1C}">
                <a14:useLocalDpi xmlns:a14="http://schemas.microsoft.com/office/drawing/2010/main" val="0"/>
              </a:ext>
            </a:extLst>
          </a:blip>
          <a:srcRect l="3933" t="617" r="1901" b="8943"/>
          <a:stretch/>
        </p:blipFill>
        <p:spPr>
          <a:xfrm>
            <a:off x="6760234" y="230599"/>
            <a:ext cx="4725907" cy="6415457"/>
          </a:xfrm>
          <a:prstGeom prst="rect">
            <a:avLst/>
          </a:prstGeom>
          <a:ln>
            <a:noFill/>
          </a:ln>
          <a:effectLst>
            <a:softEdge rad="112500"/>
          </a:effectLst>
        </p:spPr>
      </p:pic>
      <p:sp>
        <p:nvSpPr>
          <p:cNvPr id="13" name="TextBox 12">
            <a:extLst>
              <a:ext uri="{FF2B5EF4-FFF2-40B4-BE49-F238E27FC236}">
                <a16:creationId xmlns:a16="http://schemas.microsoft.com/office/drawing/2014/main" id="{00230197-B4DB-41AC-AB5F-0BF4DBA14184}"/>
              </a:ext>
            </a:extLst>
          </p:cNvPr>
          <p:cNvSpPr txBox="1"/>
          <p:nvPr/>
        </p:nvSpPr>
        <p:spPr>
          <a:xfrm>
            <a:off x="5640355" y="2971800"/>
            <a:ext cx="914400" cy="914400"/>
          </a:xfrm>
          <a:prstGeom prst="rect">
            <a:avLst/>
          </a:prstGeom>
          <a:noFill/>
        </p:spPr>
        <p:txBody>
          <a:bodyPr wrap="square" rtlCol="0">
            <a:spAutoFit/>
          </a:bodyPr>
          <a:lstStyle/>
          <a:p>
            <a:endParaRPr lang="en-IN"/>
          </a:p>
        </p:txBody>
      </p:sp>
      <p:sp>
        <p:nvSpPr>
          <p:cNvPr id="23" name="Rectangle 22">
            <a:extLst>
              <a:ext uri="{FF2B5EF4-FFF2-40B4-BE49-F238E27FC236}">
                <a16:creationId xmlns:a16="http://schemas.microsoft.com/office/drawing/2014/main" id="{B02E69C6-94C8-4BEE-9E1D-BD1B8B5194C6}"/>
              </a:ext>
            </a:extLst>
          </p:cNvPr>
          <p:cNvSpPr/>
          <p:nvPr/>
        </p:nvSpPr>
        <p:spPr>
          <a:xfrm>
            <a:off x="1600360" y="2483060"/>
            <a:ext cx="2797561" cy="707886"/>
          </a:xfrm>
          <a:prstGeom prst="rect">
            <a:avLst/>
          </a:prstGeom>
          <a:noFill/>
        </p:spPr>
        <p:txBody>
          <a:bodyPr wrap="none" lIns="91440" tIns="45720" rIns="91440" bIns="45720">
            <a:spAutoFit/>
          </a:bodyPr>
          <a:lstStyle/>
          <a:p>
            <a:pPr algn="ctr"/>
            <a:r>
              <a:rPr lang="en-US" sz="4000" b="0" cap="none" spc="0">
                <a:ln w="0"/>
                <a:solidFill>
                  <a:schemeClr val="accent1"/>
                </a:solidFill>
                <a:effectLst>
                  <a:outerShdw blurRad="38100" dist="25400" dir="5400000" algn="ctr" rotWithShape="0">
                    <a:srgbClr val="6E747A">
                      <a:alpha val="43000"/>
                    </a:srgbClr>
                  </a:outerShdw>
                </a:effectLst>
                <a:latin typeface="Modern Love" panose="04090805081005020601" pitchFamily="82" charset="0"/>
              </a:rPr>
              <a:t>Karnataka</a:t>
            </a:r>
          </a:p>
        </p:txBody>
      </p:sp>
      <p:sp>
        <p:nvSpPr>
          <p:cNvPr id="32" name="Rectangle 31">
            <a:extLst>
              <a:ext uri="{FF2B5EF4-FFF2-40B4-BE49-F238E27FC236}">
                <a16:creationId xmlns:a16="http://schemas.microsoft.com/office/drawing/2014/main" id="{42666259-2EE6-4748-AB0B-F7B01BC8CB3B}"/>
              </a:ext>
            </a:extLst>
          </p:cNvPr>
          <p:cNvSpPr/>
          <p:nvPr/>
        </p:nvSpPr>
        <p:spPr>
          <a:xfrm>
            <a:off x="446235" y="248506"/>
            <a:ext cx="5024353" cy="3075362"/>
          </a:xfrm>
          <a:custGeom>
            <a:avLst/>
            <a:gdLst>
              <a:gd name="connsiteX0" fmla="*/ 0 w 5024353"/>
              <a:gd name="connsiteY0" fmla="*/ 0 h 3075362"/>
              <a:gd name="connsiteX1" fmla="*/ 508018 w 5024353"/>
              <a:gd name="connsiteY1" fmla="*/ 0 h 3075362"/>
              <a:gd name="connsiteX2" fmla="*/ 1066279 w 5024353"/>
              <a:gd name="connsiteY2" fmla="*/ 0 h 3075362"/>
              <a:gd name="connsiteX3" fmla="*/ 1674784 w 5024353"/>
              <a:gd name="connsiteY3" fmla="*/ 0 h 3075362"/>
              <a:gd name="connsiteX4" fmla="*/ 2132559 w 5024353"/>
              <a:gd name="connsiteY4" fmla="*/ 0 h 3075362"/>
              <a:gd name="connsiteX5" fmla="*/ 2640577 w 5024353"/>
              <a:gd name="connsiteY5" fmla="*/ 0 h 3075362"/>
              <a:gd name="connsiteX6" fmla="*/ 3048107 w 5024353"/>
              <a:gd name="connsiteY6" fmla="*/ 0 h 3075362"/>
              <a:gd name="connsiteX7" fmla="*/ 3556125 w 5024353"/>
              <a:gd name="connsiteY7" fmla="*/ 0 h 3075362"/>
              <a:gd name="connsiteX8" fmla="*/ 3963656 w 5024353"/>
              <a:gd name="connsiteY8" fmla="*/ 0 h 3075362"/>
              <a:gd name="connsiteX9" fmla="*/ 5024353 w 5024353"/>
              <a:gd name="connsiteY9" fmla="*/ 0 h 3075362"/>
              <a:gd name="connsiteX10" fmla="*/ 5024353 w 5024353"/>
              <a:gd name="connsiteY10" fmla="*/ 420299 h 3075362"/>
              <a:gd name="connsiteX11" fmla="*/ 5024353 w 5024353"/>
              <a:gd name="connsiteY11" fmla="*/ 871353 h 3075362"/>
              <a:gd name="connsiteX12" fmla="*/ 5024353 w 5024353"/>
              <a:gd name="connsiteY12" fmla="*/ 1322406 h 3075362"/>
              <a:gd name="connsiteX13" fmla="*/ 5024353 w 5024353"/>
              <a:gd name="connsiteY13" fmla="*/ 1804212 h 3075362"/>
              <a:gd name="connsiteX14" fmla="*/ 5024353 w 5024353"/>
              <a:gd name="connsiteY14" fmla="*/ 2347526 h 3075362"/>
              <a:gd name="connsiteX15" fmla="*/ 5024353 w 5024353"/>
              <a:gd name="connsiteY15" fmla="*/ 3075362 h 3075362"/>
              <a:gd name="connsiteX16" fmla="*/ 4466092 w 5024353"/>
              <a:gd name="connsiteY16" fmla="*/ 3075362 h 3075362"/>
              <a:gd name="connsiteX17" fmla="*/ 3907830 w 5024353"/>
              <a:gd name="connsiteY17" fmla="*/ 3075362 h 3075362"/>
              <a:gd name="connsiteX18" fmla="*/ 3299325 w 5024353"/>
              <a:gd name="connsiteY18" fmla="*/ 3075362 h 3075362"/>
              <a:gd name="connsiteX19" fmla="*/ 2741064 w 5024353"/>
              <a:gd name="connsiteY19" fmla="*/ 3075362 h 3075362"/>
              <a:gd name="connsiteX20" fmla="*/ 2132559 w 5024353"/>
              <a:gd name="connsiteY20" fmla="*/ 3075362 h 3075362"/>
              <a:gd name="connsiteX21" fmla="*/ 1524054 w 5024353"/>
              <a:gd name="connsiteY21" fmla="*/ 3075362 h 3075362"/>
              <a:gd name="connsiteX22" fmla="*/ 1066279 w 5024353"/>
              <a:gd name="connsiteY22" fmla="*/ 3075362 h 3075362"/>
              <a:gd name="connsiteX23" fmla="*/ 658749 w 5024353"/>
              <a:gd name="connsiteY23" fmla="*/ 3075362 h 3075362"/>
              <a:gd name="connsiteX24" fmla="*/ 0 w 5024353"/>
              <a:gd name="connsiteY24" fmla="*/ 3075362 h 3075362"/>
              <a:gd name="connsiteX25" fmla="*/ 0 w 5024353"/>
              <a:gd name="connsiteY25" fmla="*/ 2532048 h 3075362"/>
              <a:gd name="connsiteX26" fmla="*/ 0 w 5024353"/>
              <a:gd name="connsiteY26" fmla="*/ 1957980 h 3075362"/>
              <a:gd name="connsiteX27" fmla="*/ 0 w 5024353"/>
              <a:gd name="connsiteY27" fmla="*/ 1383913 h 3075362"/>
              <a:gd name="connsiteX28" fmla="*/ 0 w 5024353"/>
              <a:gd name="connsiteY28" fmla="*/ 963613 h 3075362"/>
              <a:gd name="connsiteX29" fmla="*/ 0 w 5024353"/>
              <a:gd name="connsiteY29" fmla="*/ 481807 h 3075362"/>
              <a:gd name="connsiteX30" fmla="*/ 0 w 5024353"/>
              <a:gd name="connsiteY30" fmla="*/ 0 h 307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24353" h="3075362" extrusionOk="0">
                <a:moveTo>
                  <a:pt x="0" y="0"/>
                </a:moveTo>
                <a:cubicBezTo>
                  <a:pt x="109177" y="-6231"/>
                  <a:pt x="363028" y="35854"/>
                  <a:pt x="508018" y="0"/>
                </a:cubicBezTo>
                <a:cubicBezTo>
                  <a:pt x="653008" y="-35854"/>
                  <a:pt x="895162" y="23095"/>
                  <a:pt x="1066279" y="0"/>
                </a:cubicBezTo>
                <a:cubicBezTo>
                  <a:pt x="1237396" y="-23095"/>
                  <a:pt x="1545829" y="65143"/>
                  <a:pt x="1674784" y="0"/>
                </a:cubicBezTo>
                <a:cubicBezTo>
                  <a:pt x="1803740" y="-65143"/>
                  <a:pt x="2038833" y="17887"/>
                  <a:pt x="2132559" y="0"/>
                </a:cubicBezTo>
                <a:cubicBezTo>
                  <a:pt x="2226286" y="-17887"/>
                  <a:pt x="2402783" y="52457"/>
                  <a:pt x="2640577" y="0"/>
                </a:cubicBezTo>
                <a:cubicBezTo>
                  <a:pt x="2878371" y="-52457"/>
                  <a:pt x="2960080" y="46453"/>
                  <a:pt x="3048107" y="0"/>
                </a:cubicBezTo>
                <a:cubicBezTo>
                  <a:pt x="3136134" y="-46453"/>
                  <a:pt x="3442152" y="4171"/>
                  <a:pt x="3556125" y="0"/>
                </a:cubicBezTo>
                <a:cubicBezTo>
                  <a:pt x="3670098" y="-4171"/>
                  <a:pt x="3778674" y="2760"/>
                  <a:pt x="3963656" y="0"/>
                </a:cubicBezTo>
                <a:cubicBezTo>
                  <a:pt x="4148638" y="-2760"/>
                  <a:pt x="4728052" y="269"/>
                  <a:pt x="5024353" y="0"/>
                </a:cubicBezTo>
                <a:cubicBezTo>
                  <a:pt x="5059863" y="150217"/>
                  <a:pt x="5007031" y="322810"/>
                  <a:pt x="5024353" y="420299"/>
                </a:cubicBezTo>
                <a:cubicBezTo>
                  <a:pt x="5041675" y="517788"/>
                  <a:pt x="4984124" y="664296"/>
                  <a:pt x="5024353" y="871353"/>
                </a:cubicBezTo>
                <a:cubicBezTo>
                  <a:pt x="5064582" y="1078410"/>
                  <a:pt x="4986852" y="1216706"/>
                  <a:pt x="5024353" y="1322406"/>
                </a:cubicBezTo>
                <a:cubicBezTo>
                  <a:pt x="5061854" y="1428106"/>
                  <a:pt x="4998720" y="1584189"/>
                  <a:pt x="5024353" y="1804212"/>
                </a:cubicBezTo>
                <a:cubicBezTo>
                  <a:pt x="5049986" y="2024235"/>
                  <a:pt x="4963922" y="2145768"/>
                  <a:pt x="5024353" y="2347526"/>
                </a:cubicBezTo>
                <a:cubicBezTo>
                  <a:pt x="5084784" y="2549284"/>
                  <a:pt x="4968592" y="2840261"/>
                  <a:pt x="5024353" y="3075362"/>
                </a:cubicBezTo>
                <a:cubicBezTo>
                  <a:pt x="4824392" y="3136090"/>
                  <a:pt x="4693317" y="3061836"/>
                  <a:pt x="4466092" y="3075362"/>
                </a:cubicBezTo>
                <a:cubicBezTo>
                  <a:pt x="4238867" y="3088888"/>
                  <a:pt x="4101215" y="3038328"/>
                  <a:pt x="3907830" y="3075362"/>
                </a:cubicBezTo>
                <a:cubicBezTo>
                  <a:pt x="3714445" y="3112396"/>
                  <a:pt x="3443150" y="3025066"/>
                  <a:pt x="3299325" y="3075362"/>
                </a:cubicBezTo>
                <a:cubicBezTo>
                  <a:pt x="3155501" y="3125658"/>
                  <a:pt x="2993161" y="3074464"/>
                  <a:pt x="2741064" y="3075362"/>
                </a:cubicBezTo>
                <a:cubicBezTo>
                  <a:pt x="2488967" y="3076260"/>
                  <a:pt x="2255965" y="3035550"/>
                  <a:pt x="2132559" y="3075362"/>
                </a:cubicBezTo>
                <a:cubicBezTo>
                  <a:pt x="2009153" y="3115174"/>
                  <a:pt x="1700599" y="3067334"/>
                  <a:pt x="1524054" y="3075362"/>
                </a:cubicBezTo>
                <a:cubicBezTo>
                  <a:pt x="1347510" y="3083390"/>
                  <a:pt x="1210282" y="3027707"/>
                  <a:pt x="1066279" y="3075362"/>
                </a:cubicBezTo>
                <a:cubicBezTo>
                  <a:pt x="922276" y="3123017"/>
                  <a:pt x="815840" y="3067728"/>
                  <a:pt x="658749" y="3075362"/>
                </a:cubicBezTo>
                <a:cubicBezTo>
                  <a:pt x="501658" y="3082996"/>
                  <a:pt x="170128" y="3070334"/>
                  <a:pt x="0" y="3075362"/>
                </a:cubicBezTo>
                <a:cubicBezTo>
                  <a:pt x="-35226" y="2942118"/>
                  <a:pt x="19447" y="2669974"/>
                  <a:pt x="0" y="2532048"/>
                </a:cubicBezTo>
                <a:cubicBezTo>
                  <a:pt x="-19447" y="2394122"/>
                  <a:pt x="12452" y="2222378"/>
                  <a:pt x="0" y="1957980"/>
                </a:cubicBezTo>
                <a:cubicBezTo>
                  <a:pt x="-12452" y="1693582"/>
                  <a:pt x="54313" y="1554548"/>
                  <a:pt x="0" y="1383913"/>
                </a:cubicBezTo>
                <a:cubicBezTo>
                  <a:pt x="-54313" y="1213278"/>
                  <a:pt x="11587" y="1136773"/>
                  <a:pt x="0" y="963613"/>
                </a:cubicBezTo>
                <a:cubicBezTo>
                  <a:pt x="-11587" y="790453"/>
                  <a:pt x="32639" y="597855"/>
                  <a:pt x="0" y="481807"/>
                </a:cubicBezTo>
                <a:cubicBezTo>
                  <a:pt x="-32639" y="365759"/>
                  <a:pt x="44829" y="155251"/>
                  <a:pt x="0" y="0"/>
                </a:cubicBezTo>
                <a:close/>
              </a:path>
            </a:pathLst>
          </a:custGeom>
          <a:noFill/>
          <a:ln w="76200">
            <a:extLst>
              <a:ext uri="{C807C97D-BFC1-408E-A445-0C87EB9F89A2}">
                <ask:lineSketchStyleProps xmlns:ask="http://schemas.microsoft.com/office/drawing/2018/sketchyshapes" sd="244436556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DF1AB0B-165A-484C-A6E9-1B6A0757E36E}"/>
              </a:ext>
            </a:extLst>
          </p:cNvPr>
          <p:cNvSpPr/>
          <p:nvPr/>
        </p:nvSpPr>
        <p:spPr>
          <a:xfrm>
            <a:off x="1218582" y="3928188"/>
            <a:ext cx="3368230" cy="830997"/>
          </a:xfrm>
          <a:custGeom>
            <a:avLst/>
            <a:gdLst>
              <a:gd name="connsiteX0" fmla="*/ 0 w 3368230"/>
              <a:gd name="connsiteY0" fmla="*/ 0 h 830997"/>
              <a:gd name="connsiteX1" fmla="*/ 3368230 w 3368230"/>
              <a:gd name="connsiteY1" fmla="*/ 0 h 830997"/>
              <a:gd name="connsiteX2" fmla="*/ 3368230 w 3368230"/>
              <a:gd name="connsiteY2" fmla="*/ 830997 h 830997"/>
              <a:gd name="connsiteX3" fmla="*/ 0 w 3368230"/>
              <a:gd name="connsiteY3" fmla="*/ 830997 h 830997"/>
              <a:gd name="connsiteX4" fmla="*/ 0 w 3368230"/>
              <a:gd name="connsiteY4" fmla="*/ 0 h 83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230" h="830997" extrusionOk="0">
                <a:moveTo>
                  <a:pt x="0" y="0"/>
                </a:moveTo>
                <a:cubicBezTo>
                  <a:pt x="1021490" y="-77812"/>
                  <a:pt x="2749726" y="104466"/>
                  <a:pt x="3368230" y="0"/>
                </a:cubicBezTo>
                <a:cubicBezTo>
                  <a:pt x="3341572" y="139302"/>
                  <a:pt x="3294356" y="720479"/>
                  <a:pt x="3368230" y="830997"/>
                </a:cubicBezTo>
                <a:cubicBezTo>
                  <a:pt x="2515087" y="789564"/>
                  <a:pt x="1028408" y="678761"/>
                  <a:pt x="0" y="830997"/>
                </a:cubicBezTo>
                <a:cubicBezTo>
                  <a:pt x="-30276" y="474087"/>
                  <a:pt x="-18517" y="241574"/>
                  <a:pt x="0" y="0"/>
                </a:cubicBezTo>
                <a:close/>
              </a:path>
            </a:pathLst>
          </a:custGeom>
          <a:noFill/>
          <a:ln w="38100">
            <a:solidFill>
              <a:schemeClr val="accent6">
                <a:lumMod val="75000"/>
              </a:schemeClr>
            </a:solidFill>
            <a:extLst>
              <a:ext uri="{C807C97D-BFC1-408E-A445-0C87EB9F89A2}">
                <ask:lineSketchStyleProps xmlns:ask="http://schemas.microsoft.com/office/drawing/2018/sketchyshapes" sd="1150704344">
                  <a:prstGeom prst="rect">
                    <a:avLst/>
                  </a:prstGeom>
                  <ask:type>
                    <ask:lineSketchCurved/>
                  </ask:type>
                </ask:lineSketchStyleProps>
              </a:ext>
            </a:extLst>
          </a:ln>
        </p:spPr>
        <p:txBody>
          <a:bodyPr wrap="none" lIns="91440" tIns="45720" rIns="91440" bIns="45720">
            <a:spAutoFit/>
          </a:bodyPr>
          <a:lstStyle/>
          <a:p>
            <a:pPr algn="ctr"/>
            <a:r>
              <a:rPr lang="en-US" sz="48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odern Love Grunge" panose="04070805081005020601" pitchFamily="82" charset="0"/>
              </a:rPr>
              <a:t>CBL Project</a:t>
            </a:r>
          </a:p>
        </p:txBody>
      </p:sp>
    </p:spTree>
    <p:extLst>
      <p:ext uri="{BB962C8B-B14F-4D97-AF65-F5344CB8AC3E}">
        <p14:creationId xmlns:p14="http://schemas.microsoft.com/office/powerpoint/2010/main" val="42753364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FFECA84E-1776-4B03-9261-CF74A291DF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rot="16200000">
            <a:off x="43976" y="-43974"/>
            <a:ext cx="1447800" cy="1535750"/>
          </a:xfrm>
          <a:prstGeom prst="rect">
            <a:avLst/>
          </a:prstGeom>
        </p:spPr>
      </p:pic>
      <p:sp>
        <p:nvSpPr>
          <p:cNvPr id="2" name="Rectangle 1">
            <a:extLst>
              <a:ext uri="{FF2B5EF4-FFF2-40B4-BE49-F238E27FC236}">
                <a16:creationId xmlns:a16="http://schemas.microsoft.com/office/drawing/2014/main" id="{839C6C44-5E54-417D-8658-D147456CCEE4}"/>
              </a:ext>
            </a:extLst>
          </p:cNvPr>
          <p:cNvSpPr/>
          <p:nvPr/>
        </p:nvSpPr>
        <p:spPr>
          <a:xfrm>
            <a:off x="1219200" y="0"/>
            <a:ext cx="9601200" cy="1534297"/>
          </a:xfrm>
          <a:prstGeom prst="rect">
            <a:avLst/>
          </a:prstGeom>
        </p:spPr>
        <p:txBody>
          <a:bodyPr vert="horz" lIns="91440" tIns="45720" rIns="91440" bIns="45720" rtlCol="0" anchor="b">
            <a:normAutofit/>
          </a:bodyPr>
          <a:lstStyle/>
          <a:p>
            <a:pPr algn="ctr">
              <a:spcBef>
                <a:spcPct val="0"/>
              </a:spcBef>
              <a:spcAft>
                <a:spcPts val="600"/>
              </a:spcAft>
            </a:pPr>
            <a:r>
              <a:rPr lang="en-US" sz="8000" b="1">
                <a:ln w="6600">
                  <a:solidFill>
                    <a:schemeClr val="accent2"/>
                  </a:solidFill>
                  <a:prstDash val="solid"/>
                </a:ln>
                <a:solidFill>
                  <a:schemeClr val="tx2"/>
                </a:solidFill>
                <a:effectLst>
                  <a:outerShdw dist="38100" dir="2700000" algn="tl" rotWithShape="0">
                    <a:schemeClr val="accent2"/>
                  </a:outerShdw>
                </a:effectLst>
                <a:latin typeface="Modern Love Grunge" panose="04070805081005020601" pitchFamily="82" charset="0"/>
                <a:ea typeface="+mj-ea"/>
                <a:cs typeface="+mj-cs"/>
              </a:rPr>
              <a:t>Thank You!</a:t>
            </a:r>
          </a:p>
        </p:txBody>
      </p:sp>
      <p:pic>
        <p:nvPicPr>
          <p:cNvPr id="36" name="Picture 35">
            <a:extLst>
              <a:ext uri="{FF2B5EF4-FFF2-40B4-BE49-F238E27FC236}">
                <a16:creationId xmlns:a16="http://schemas.microsoft.com/office/drawing/2014/main" id="{2BFFF490-82EC-4000-BB36-A67FD39E3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pic>
        <p:nvPicPr>
          <p:cNvPr id="8" name="Picture 7" descr="Person on busy street">
            <a:extLst>
              <a:ext uri="{FF2B5EF4-FFF2-40B4-BE49-F238E27FC236}">
                <a16:creationId xmlns:a16="http://schemas.microsoft.com/office/drawing/2014/main" id="{BC8EBB4B-F903-40D3-BF20-CCADAB52CC9F}"/>
              </a:ext>
            </a:extLst>
          </p:cNvPr>
          <p:cNvPicPr>
            <a:picLocks noChangeAspect="1"/>
          </p:cNvPicPr>
          <p:nvPr/>
        </p:nvPicPr>
        <p:blipFill rotWithShape="1">
          <a:blip r:embed="rId5">
            <a:extLst>
              <a:ext uri="{28A0092B-C50C-407E-A947-70E740481C1C}">
                <a14:useLocalDpi xmlns:a14="http://schemas.microsoft.com/office/drawing/2010/main" val="0"/>
              </a:ext>
            </a:extLst>
          </a:blip>
          <a:srcRect t="13843" r="-2" b="34066"/>
          <a:stretch/>
        </p:blipFill>
        <p:spPr>
          <a:xfrm>
            <a:off x="619840" y="3003970"/>
            <a:ext cx="11084189" cy="3854030"/>
          </a:xfrm>
          <a:custGeom>
            <a:avLst/>
            <a:gdLst/>
            <a:ahLst/>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pic>
      <p:pic>
        <p:nvPicPr>
          <p:cNvPr id="22" name="Graphic 21" descr="A brushstroke">
            <a:extLst>
              <a:ext uri="{FF2B5EF4-FFF2-40B4-BE49-F238E27FC236}">
                <a16:creationId xmlns:a16="http://schemas.microsoft.com/office/drawing/2014/main" id="{547F9489-BE44-4338-9083-A3CC4078D6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72189" y="334495"/>
            <a:ext cx="6095222" cy="2389706"/>
          </a:xfrm>
          <a:prstGeom prst="rect">
            <a:avLst/>
          </a:prstGeom>
        </p:spPr>
      </p:pic>
      <p:pic>
        <p:nvPicPr>
          <p:cNvPr id="10" name="Graphic 9" descr="A flower arrangement as ornament">
            <a:extLst>
              <a:ext uri="{FF2B5EF4-FFF2-40B4-BE49-F238E27FC236}">
                <a16:creationId xmlns:a16="http://schemas.microsoft.com/office/drawing/2014/main" id="{84EE9D13-FCA7-449B-8E60-2CD7E039A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57625" y="564923"/>
            <a:ext cx="4205872" cy="3907940"/>
          </a:xfrm>
          <a:prstGeom prst="rect">
            <a:avLst/>
          </a:prstGeom>
        </p:spPr>
      </p:pic>
    </p:spTree>
    <p:extLst>
      <p:ext uri="{BB962C8B-B14F-4D97-AF65-F5344CB8AC3E}">
        <p14:creationId xmlns:p14="http://schemas.microsoft.com/office/powerpoint/2010/main" val="27418604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6" name="Picture 8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8" name="Rectangle 8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 name="Rectangle 89">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 name="Rectangle 91">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4" name="Picture 93">
            <a:extLst>
              <a:ext uri="{FF2B5EF4-FFF2-40B4-BE49-F238E27FC236}">
                <a16:creationId xmlns:a16="http://schemas.microsoft.com/office/drawing/2014/main" id="{ED576C57-47BA-4566-87D4-DA179E259C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69883" y="-43975"/>
            <a:ext cx="1447800" cy="1535750"/>
          </a:xfrm>
          <a:prstGeom prst="rect">
            <a:avLst/>
          </a:prstGeom>
        </p:spPr>
      </p:pic>
      <p:pic>
        <p:nvPicPr>
          <p:cNvPr id="96" name="Picture 95">
            <a:extLst>
              <a:ext uri="{FF2B5EF4-FFF2-40B4-BE49-F238E27FC236}">
                <a16:creationId xmlns:a16="http://schemas.microsoft.com/office/drawing/2014/main" id="{B3A8B115-875D-4B9A-8153-2CD893FCF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sp>
        <p:nvSpPr>
          <p:cNvPr id="2" name="Title 1">
            <a:extLst>
              <a:ext uri="{FF2B5EF4-FFF2-40B4-BE49-F238E27FC236}">
                <a16:creationId xmlns:a16="http://schemas.microsoft.com/office/drawing/2014/main" id="{23D84F76-ABD5-439D-9F6B-E1A8EBB18C64}"/>
              </a:ext>
            </a:extLst>
          </p:cNvPr>
          <p:cNvSpPr>
            <a:spLocks noGrp="1"/>
          </p:cNvSpPr>
          <p:nvPr>
            <p:ph type="title"/>
          </p:nvPr>
        </p:nvSpPr>
        <p:spPr>
          <a:xfrm>
            <a:off x="119006" y="1233514"/>
            <a:ext cx="3810000" cy="3520338"/>
          </a:xfrm>
        </p:spPr>
        <p:txBody>
          <a:bodyPr>
            <a:normAutofit/>
          </a:bodyPr>
          <a:lstStyle/>
          <a:p>
            <a:pPr algn="ctr"/>
            <a:r>
              <a:rPr lang="en-US">
                <a:solidFill>
                  <a:schemeClr val="tx1"/>
                </a:solidFill>
                <a:latin typeface="Modern Love Grunge" panose="04070805081005020601" pitchFamily="82" charset="0"/>
              </a:rPr>
              <a:t>Points to be covered by Group 1</a:t>
            </a:r>
            <a:endParaRPr lang="en-IN">
              <a:solidFill>
                <a:schemeClr val="tx1"/>
              </a:solidFill>
              <a:latin typeface="Modern Love Grunge" panose="04070805081005020601" pitchFamily="82" charset="0"/>
            </a:endParaRPr>
          </a:p>
        </p:txBody>
      </p:sp>
      <p:graphicFrame>
        <p:nvGraphicFramePr>
          <p:cNvPr id="63" name="Content Placeholder 2">
            <a:extLst>
              <a:ext uri="{FF2B5EF4-FFF2-40B4-BE49-F238E27FC236}">
                <a16:creationId xmlns:a16="http://schemas.microsoft.com/office/drawing/2014/main" id="{88D83238-6A1A-4997-AD17-63B7CAF6AD0B}"/>
              </a:ext>
            </a:extLst>
          </p:cNvPr>
          <p:cNvGraphicFramePr>
            <a:graphicFrameLocks/>
          </p:cNvGraphicFramePr>
          <p:nvPr>
            <p:extLst>
              <p:ext uri="{D42A27DB-BD31-4B8C-83A1-F6EECF244321}">
                <p14:modId xmlns:p14="http://schemas.microsoft.com/office/powerpoint/2010/main" val="851623130"/>
              </p:ext>
            </p:extLst>
          </p:nvPr>
        </p:nvGraphicFramePr>
        <p:xfrm>
          <a:off x="3564294" y="76971"/>
          <a:ext cx="8175366" cy="6704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Graphic 11" descr="Questions outline">
            <a:extLst>
              <a:ext uri="{FF2B5EF4-FFF2-40B4-BE49-F238E27FC236}">
                <a16:creationId xmlns:a16="http://schemas.microsoft.com/office/drawing/2014/main" id="{4D8B98AB-0DF0-46D5-B0F3-FCC121D0FB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699729" y="478002"/>
            <a:ext cx="914400" cy="914400"/>
          </a:xfrm>
          <a:prstGeom prst="rect">
            <a:avLst/>
          </a:prstGeom>
        </p:spPr>
      </p:pic>
      <p:pic>
        <p:nvPicPr>
          <p:cNvPr id="16" name="Graphic 15" descr="Head with gears outline">
            <a:extLst>
              <a:ext uri="{FF2B5EF4-FFF2-40B4-BE49-F238E27FC236}">
                <a16:creationId xmlns:a16="http://schemas.microsoft.com/office/drawing/2014/main" id="{4F873F46-1138-4847-A5A1-52DF584992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51947" y="1703009"/>
            <a:ext cx="914400" cy="914400"/>
          </a:xfrm>
          <a:prstGeom prst="rect">
            <a:avLst/>
          </a:prstGeom>
        </p:spPr>
      </p:pic>
      <p:pic>
        <p:nvPicPr>
          <p:cNvPr id="28" name="Graphic 27" descr="Medical outline">
            <a:extLst>
              <a:ext uri="{FF2B5EF4-FFF2-40B4-BE49-F238E27FC236}">
                <a16:creationId xmlns:a16="http://schemas.microsoft.com/office/drawing/2014/main" id="{A7BAC93E-F27F-4D39-B09E-979F5B938F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19128" y="2993683"/>
            <a:ext cx="914400" cy="914400"/>
          </a:xfrm>
          <a:prstGeom prst="rect">
            <a:avLst/>
          </a:prstGeom>
        </p:spPr>
      </p:pic>
      <p:pic>
        <p:nvPicPr>
          <p:cNvPr id="40" name="Graphic 39" descr="Needle outline">
            <a:extLst>
              <a:ext uri="{FF2B5EF4-FFF2-40B4-BE49-F238E27FC236}">
                <a16:creationId xmlns:a16="http://schemas.microsoft.com/office/drawing/2014/main" id="{AF81052D-0A83-4027-A183-095416B802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10177" y="4284357"/>
            <a:ext cx="797940" cy="797940"/>
          </a:xfrm>
          <a:prstGeom prst="rect">
            <a:avLst/>
          </a:prstGeom>
        </p:spPr>
      </p:pic>
      <p:pic>
        <p:nvPicPr>
          <p:cNvPr id="52" name="Graphic 51" descr="Group brainstorm outline">
            <a:extLst>
              <a:ext uri="{FF2B5EF4-FFF2-40B4-BE49-F238E27FC236}">
                <a16:creationId xmlns:a16="http://schemas.microsoft.com/office/drawing/2014/main" id="{CD20434D-1D26-48B6-94C7-260A6AB591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22526" y="5482883"/>
            <a:ext cx="914400" cy="914400"/>
          </a:xfrm>
          <a:prstGeom prst="rect">
            <a:avLst/>
          </a:prstGeom>
        </p:spPr>
      </p:pic>
      <p:pic>
        <p:nvPicPr>
          <p:cNvPr id="4" name="Graphic 3" descr="A stack of books">
            <a:extLst>
              <a:ext uri="{FF2B5EF4-FFF2-40B4-BE49-F238E27FC236}">
                <a16:creationId xmlns:a16="http://schemas.microsoft.com/office/drawing/2014/main" id="{83FCEFB7-2168-4FF4-A8CB-77A8346AE0C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621501" y="3592273"/>
            <a:ext cx="2805010" cy="2805010"/>
          </a:xfrm>
          <a:prstGeom prst="rect">
            <a:avLst/>
          </a:prstGeom>
        </p:spPr>
      </p:pic>
    </p:spTree>
    <p:extLst>
      <p:ext uri="{BB962C8B-B14F-4D97-AF65-F5344CB8AC3E}">
        <p14:creationId xmlns:p14="http://schemas.microsoft.com/office/powerpoint/2010/main" val="9355046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6194FB5-4853-4F45-8D6B-58385ECB30A3}"/>
              </a:ext>
            </a:extLst>
          </p:cNvPr>
          <p:cNvGraphicFramePr/>
          <p:nvPr>
            <p:extLst>
              <p:ext uri="{D42A27DB-BD31-4B8C-83A1-F6EECF244321}">
                <p14:modId xmlns:p14="http://schemas.microsoft.com/office/powerpoint/2010/main" val="814614084"/>
              </p:ext>
            </p:extLst>
          </p:nvPr>
        </p:nvGraphicFramePr>
        <p:xfrm>
          <a:off x="0" y="915420"/>
          <a:ext cx="6391656" cy="629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D35C1E3-DC5B-47F4-BE8B-1C3D1E8AE336}"/>
              </a:ext>
            </a:extLst>
          </p:cNvPr>
          <p:cNvGraphicFramePr/>
          <p:nvPr>
            <p:extLst>
              <p:ext uri="{D42A27DB-BD31-4B8C-83A1-F6EECF244321}">
                <p14:modId xmlns:p14="http://schemas.microsoft.com/office/powerpoint/2010/main" val="1115147999"/>
              </p:ext>
            </p:extLst>
          </p:nvPr>
        </p:nvGraphicFramePr>
        <p:xfrm>
          <a:off x="6096000" y="900914"/>
          <a:ext cx="6394579" cy="6292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A23C8722-2900-40EB-A959-09B75AE38089}"/>
              </a:ext>
            </a:extLst>
          </p:cNvPr>
          <p:cNvSpPr/>
          <p:nvPr/>
        </p:nvSpPr>
        <p:spPr>
          <a:xfrm>
            <a:off x="2519266" y="88143"/>
            <a:ext cx="7828384" cy="770273"/>
          </a:xfrm>
          <a:custGeom>
            <a:avLst/>
            <a:gdLst>
              <a:gd name="connsiteX0" fmla="*/ 0 w 7828384"/>
              <a:gd name="connsiteY0" fmla="*/ 0 h 770273"/>
              <a:gd name="connsiteX1" fmla="*/ 7828384 w 7828384"/>
              <a:gd name="connsiteY1" fmla="*/ 0 h 770273"/>
              <a:gd name="connsiteX2" fmla="*/ 7828384 w 7828384"/>
              <a:gd name="connsiteY2" fmla="*/ 770273 h 770273"/>
              <a:gd name="connsiteX3" fmla="*/ 0 w 7828384"/>
              <a:gd name="connsiteY3" fmla="*/ 770273 h 770273"/>
              <a:gd name="connsiteX4" fmla="*/ 0 w 7828384"/>
              <a:gd name="connsiteY4" fmla="*/ 0 h 770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8384" h="770273" extrusionOk="0">
                <a:moveTo>
                  <a:pt x="0" y="0"/>
                </a:moveTo>
                <a:cubicBezTo>
                  <a:pt x="3293788" y="80602"/>
                  <a:pt x="5922177" y="-79926"/>
                  <a:pt x="7828384" y="0"/>
                </a:cubicBezTo>
                <a:cubicBezTo>
                  <a:pt x="7833186" y="292097"/>
                  <a:pt x="7866205" y="617287"/>
                  <a:pt x="7828384" y="770273"/>
                </a:cubicBezTo>
                <a:cubicBezTo>
                  <a:pt x="5496737" y="879446"/>
                  <a:pt x="3149957" y="657954"/>
                  <a:pt x="0" y="770273"/>
                </a:cubicBezTo>
                <a:cubicBezTo>
                  <a:pt x="-37210" y="553034"/>
                  <a:pt x="22544" y="336518"/>
                  <a:pt x="0" y="0"/>
                </a:cubicBezTo>
                <a:close/>
              </a:path>
            </a:pathLst>
          </a:custGeom>
          <a:noFill/>
          <a:ln w="38100">
            <a:solidFill>
              <a:schemeClr val="bg1"/>
            </a:solidFill>
            <a:extLst>
              <a:ext uri="{C807C97D-BFC1-408E-A445-0C87EB9F89A2}">
                <ask:lineSketchStyleProps xmlns:ask="http://schemas.microsoft.com/office/drawing/2018/sketchyshapes" sd="30512139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E3EE329-0562-4E9D-BFA6-ED567A070D3F}"/>
              </a:ext>
            </a:extLst>
          </p:cNvPr>
          <p:cNvSpPr>
            <a:spLocks noGrp="1"/>
          </p:cNvSpPr>
          <p:nvPr>
            <p:ph type="title"/>
          </p:nvPr>
        </p:nvSpPr>
        <p:spPr>
          <a:xfrm>
            <a:off x="2974910" y="0"/>
            <a:ext cx="7158135" cy="1054359"/>
          </a:xfrm>
        </p:spPr>
        <p:txBody>
          <a:bodyPr>
            <a:normAutofit/>
          </a:bodyPr>
          <a:lstStyle/>
          <a:p>
            <a:r>
              <a:rPr lang="en-US">
                <a:effectLst>
                  <a:outerShdw blurRad="38100" dist="38100" dir="2700000" algn="tl">
                    <a:srgbClr val="000000">
                      <a:alpha val="43137"/>
                    </a:srgbClr>
                  </a:outerShdw>
                </a:effectLst>
                <a:latin typeface="Modern Love Grunge" panose="04070805081005020601" pitchFamily="82" charset="0"/>
              </a:rPr>
              <a:t>What is Right to Freedom?</a:t>
            </a:r>
            <a:endParaRPr lang="en-IN">
              <a:effectLst>
                <a:outerShdw blurRad="38100" dist="38100" dir="2700000" algn="tl">
                  <a:srgbClr val="000000">
                    <a:alpha val="43137"/>
                  </a:srgbClr>
                </a:outerShdw>
              </a:effectLst>
              <a:latin typeface="Modern Love Grunge" panose="04070805081005020601" pitchFamily="82" charset="0"/>
            </a:endParaRPr>
          </a:p>
        </p:txBody>
      </p:sp>
    </p:spTree>
    <p:extLst>
      <p:ext uri="{BB962C8B-B14F-4D97-AF65-F5344CB8AC3E}">
        <p14:creationId xmlns:p14="http://schemas.microsoft.com/office/powerpoint/2010/main" val="20193195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81744-AB5F-43FF-B724-58B0BECF75E1}"/>
              </a:ext>
            </a:extLst>
          </p:cNvPr>
          <p:cNvSpPr>
            <a:spLocks noGrp="1"/>
          </p:cNvSpPr>
          <p:nvPr>
            <p:ph idx="1"/>
          </p:nvPr>
        </p:nvSpPr>
        <p:spPr>
          <a:xfrm>
            <a:off x="838200" y="247111"/>
            <a:ext cx="10515600" cy="1105034"/>
          </a:xfrm>
        </p:spPr>
        <p:txBody>
          <a:bodyPr/>
          <a:lstStyle/>
          <a:p>
            <a:pPr marL="0" indent="0" algn="ctr">
              <a:buNone/>
            </a:pPr>
            <a:r>
              <a:rPr lang="en-IN" dirty="0"/>
              <a:t>The Right to freedom has been stipulated in the Articles 19, 20,  21A &amp; 22, as follows - </a:t>
            </a:r>
          </a:p>
        </p:txBody>
      </p:sp>
      <p:graphicFrame>
        <p:nvGraphicFramePr>
          <p:cNvPr id="4" name="Table 4">
            <a:extLst>
              <a:ext uri="{FF2B5EF4-FFF2-40B4-BE49-F238E27FC236}">
                <a16:creationId xmlns:a16="http://schemas.microsoft.com/office/drawing/2014/main" id="{AB4C9723-2E43-44D2-A2A7-F71469B3F8F0}"/>
              </a:ext>
            </a:extLst>
          </p:cNvPr>
          <p:cNvGraphicFramePr>
            <a:graphicFrameLocks noGrp="1"/>
          </p:cNvGraphicFramePr>
          <p:nvPr>
            <p:extLst>
              <p:ext uri="{D42A27DB-BD31-4B8C-83A1-F6EECF244321}">
                <p14:modId xmlns:p14="http://schemas.microsoft.com/office/powerpoint/2010/main" val="2142078766"/>
              </p:ext>
            </p:extLst>
          </p:nvPr>
        </p:nvGraphicFramePr>
        <p:xfrm>
          <a:off x="1263514" y="1412470"/>
          <a:ext cx="9582826" cy="5150981"/>
        </p:xfrm>
        <a:graphic>
          <a:graphicData uri="http://schemas.openxmlformats.org/drawingml/2006/table">
            <a:tbl>
              <a:tblPr firstRow="1" bandRow="1">
                <a:tableStyleId>{5C22544A-7EE6-4342-B048-85BDC9FD1C3A}</a:tableStyleId>
              </a:tblPr>
              <a:tblGrid>
                <a:gridCol w="4791413">
                  <a:extLst>
                    <a:ext uri="{9D8B030D-6E8A-4147-A177-3AD203B41FA5}">
                      <a16:colId xmlns:a16="http://schemas.microsoft.com/office/drawing/2014/main" val="3756294944"/>
                    </a:ext>
                  </a:extLst>
                </a:gridCol>
                <a:gridCol w="4791413">
                  <a:extLst>
                    <a:ext uri="{9D8B030D-6E8A-4147-A177-3AD203B41FA5}">
                      <a16:colId xmlns:a16="http://schemas.microsoft.com/office/drawing/2014/main" val="2667279485"/>
                    </a:ext>
                  </a:extLst>
                </a:gridCol>
              </a:tblGrid>
              <a:tr h="442994">
                <a:tc>
                  <a:txBody>
                    <a:bodyPr/>
                    <a:lstStyle/>
                    <a:p>
                      <a:pPr algn="ctr"/>
                      <a:r>
                        <a:rPr lang="en-IN" sz="2400" dirty="0"/>
                        <a:t>Article</a:t>
                      </a:r>
                    </a:p>
                  </a:txBody>
                  <a:tcPr/>
                </a:tc>
                <a:tc>
                  <a:txBody>
                    <a:bodyPr/>
                    <a:lstStyle/>
                    <a:p>
                      <a:pPr algn="ctr"/>
                      <a:r>
                        <a:rPr lang="en-IN" sz="2400" dirty="0"/>
                        <a:t>Brief Description</a:t>
                      </a:r>
                    </a:p>
                  </a:txBody>
                  <a:tcPr/>
                </a:tc>
                <a:extLst>
                  <a:ext uri="{0D108BD9-81ED-4DB2-BD59-A6C34878D82A}">
                    <a16:rowId xmlns:a16="http://schemas.microsoft.com/office/drawing/2014/main" val="81105378"/>
                  </a:ext>
                </a:extLst>
              </a:tr>
              <a:tr h="2403093">
                <a:tc>
                  <a:txBody>
                    <a:bodyPr/>
                    <a:lstStyle/>
                    <a:p>
                      <a:pPr algn="ctr"/>
                      <a:r>
                        <a:rPr lang="en-IN" dirty="0"/>
                        <a:t>Article 19</a:t>
                      </a:r>
                    </a:p>
                  </a:txBody>
                  <a:tcPr anchor="ctr"/>
                </a:tc>
                <a:tc>
                  <a:txBody>
                    <a:bodyPr/>
                    <a:lstStyle/>
                    <a:p>
                      <a:pPr algn="l"/>
                      <a:r>
                        <a:rPr lang="en-IN" dirty="0"/>
                        <a:t>Protection of 6 rights &amp; it includes –</a:t>
                      </a:r>
                    </a:p>
                    <a:p>
                      <a:pPr marL="285750" indent="-285750" algn="l">
                        <a:buFont typeface="Arial" panose="020B0604020202020204" pitchFamily="34" charset="0"/>
                        <a:buChar char="•"/>
                      </a:pPr>
                      <a:r>
                        <a:rPr lang="en-IN" dirty="0"/>
                        <a:t>Speech &amp; Expression</a:t>
                      </a:r>
                    </a:p>
                    <a:p>
                      <a:pPr marL="285750" indent="-285750" algn="l">
                        <a:buFont typeface="Arial" panose="020B0604020202020204" pitchFamily="34" charset="0"/>
                        <a:buChar char="•"/>
                      </a:pPr>
                      <a:r>
                        <a:rPr lang="en-IN" dirty="0"/>
                        <a:t>Assembly</a:t>
                      </a:r>
                    </a:p>
                    <a:p>
                      <a:pPr marL="285750" indent="-285750" algn="l">
                        <a:buFont typeface="Arial" panose="020B0604020202020204" pitchFamily="34" charset="0"/>
                        <a:buChar char="•"/>
                      </a:pPr>
                      <a:r>
                        <a:rPr lang="en-IN" dirty="0"/>
                        <a:t>Association</a:t>
                      </a:r>
                    </a:p>
                    <a:p>
                      <a:pPr marL="285750" indent="-285750" algn="l">
                        <a:buFont typeface="Arial" panose="020B0604020202020204" pitchFamily="34" charset="0"/>
                        <a:buChar char="•"/>
                      </a:pPr>
                      <a:r>
                        <a:rPr lang="en-IN" dirty="0"/>
                        <a:t>Movement</a:t>
                      </a:r>
                    </a:p>
                    <a:p>
                      <a:pPr marL="285750" indent="-285750" algn="l">
                        <a:buFont typeface="Arial" panose="020B0604020202020204" pitchFamily="34" charset="0"/>
                        <a:buChar char="•"/>
                      </a:pPr>
                      <a:r>
                        <a:rPr lang="en-IN" dirty="0"/>
                        <a:t>Residence</a:t>
                      </a:r>
                    </a:p>
                    <a:p>
                      <a:pPr marL="285750" indent="-285750" algn="l">
                        <a:buFont typeface="Arial" panose="020B0604020202020204" pitchFamily="34" charset="0"/>
                        <a:buChar char="•"/>
                      </a:pPr>
                      <a:r>
                        <a:rPr lang="en-IN" dirty="0"/>
                        <a:t>Profession</a:t>
                      </a:r>
                    </a:p>
                  </a:txBody>
                  <a:tcPr anchor="ctr"/>
                </a:tc>
                <a:extLst>
                  <a:ext uri="{0D108BD9-81ED-4DB2-BD59-A6C34878D82A}">
                    <a16:rowId xmlns:a16="http://schemas.microsoft.com/office/drawing/2014/main" val="2813468135"/>
                  </a:ext>
                </a:extLst>
              </a:tr>
              <a:tr h="764620">
                <a:tc>
                  <a:txBody>
                    <a:bodyPr/>
                    <a:lstStyle/>
                    <a:p>
                      <a:pPr algn="ctr"/>
                      <a:r>
                        <a:rPr lang="en-IN" dirty="0"/>
                        <a:t>Article 20</a:t>
                      </a:r>
                    </a:p>
                  </a:txBody>
                  <a:tcPr anchor="ctr"/>
                </a:tc>
                <a:tc>
                  <a:txBody>
                    <a:bodyPr/>
                    <a:lstStyle/>
                    <a:p>
                      <a:pPr algn="l"/>
                      <a:r>
                        <a:rPr lang="en-IN" dirty="0"/>
                        <a:t>Protection with respect to conviction for offences</a:t>
                      </a:r>
                    </a:p>
                  </a:txBody>
                  <a:tcPr anchor="ctr"/>
                </a:tc>
                <a:extLst>
                  <a:ext uri="{0D108BD9-81ED-4DB2-BD59-A6C34878D82A}">
                    <a16:rowId xmlns:a16="http://schemas.microsoft.com/office/drawing/2014/main" val="3244586447"/>
                  </a:ext>
                </a:extLst>
              </a:tr>
              <a:tr h="442994">
                <a:tc>
                  <a:txBody>
                    <a:bodyPr/>
                    <a:lstStyle/>
                    <a:p>
                      <a:pPr algn="ctr"/>
                      <a:r>
                        <a:rPr lang="en-IN" dirty="0"/>
                        <a:t>Article 21</a:t>
                      </a:r>
                    </a:p>
                  </a:txBody>
                  <a:tcPr anchor="ctr"/>
                </a:tc>
                <a:tc>
                  <a:txBody>
                    <a:bodyPr/>
                    <a:lstStyle/>
                    <a:p>
                      <a:pPr algn="l"/>
                      <a:r>
                        <a:rPr lang="en-IN" dirty="0"/>
                        <a:t>Right to life &amp; personal liberty</a:t>
                      </a:r>
                    </a:p>
                  </a:txBody>
                  <a:tcPr anchor="ctr"/>
                </a:tc>
                <a:extLst>
                  <a:ext uri="{0D108BD9-81ED-4DB2-BD59-A6C34878D82A}">
                    <a16:rowId xmlns:a16="http://schemas.microsoft.com/office/drawing/2014/main" val="1269879831"/>
                  </a:ext>
                </a:extLst>
              </a:tr>
              <a:tr h="442994">
                <a:tc>
                  <a:txBody>
                    <a:bodyPr/>
                    <a:lstStyle/>
                    <a:p>
                      <a:pPr algn="ctr"/>
                      <a:r>
                        <a:rPr lang="en-IN" dirty="0"/>
                        <a:t>Article 21A</a:t>
                      </a:r>
                    </a:p>
                  </a:txBody>
                  <a:tcPr anchor="ctr"/>
                </a:tc>
                <a:tc>
                  <a:txBody>
                    <a:bodyPr/>
                    <a:lstStyle/>
                    <a:p>
                      <a:pPr algn="l"/>
                      <a:r>
                        <a:rPr lang="en-IN" dirty="0"/>
                        <a:t>Right to elementary education</a:t>
                      </a:r>
                    </a:p>
                  </a:txBody>
                  <a:tcPr anchor="ctr"/>
                </a:tc>
                <a:extLst>
                  <a:ext uri="{0D108BD9-81ED-4DB2-BD59-A6C34878D82A}">
                    <a16:rowId xmlns:a16="http://schemas.microsoft.com/office/drawing/2014/main" val="347317347"/>
                  </a:ext>
                </a:extLst>
              </a:tr>
              <a:tr h="442994">
                <a:tc>
                  <a:txBody>
                    <a:bodyPr/>
                    <a:lstStyle/>
                    <a:p>
                      <a:pPr algn="ctr"/>
                      <a:r>
                        <a:rPr lang="en-IN" dirty="0"/>
                        <a:t>Article 22</a:t>
                      </a:r>
                    </a:p>
                  </a:txBody>
                  <a:tcPr anchor="ctr"/>
                </a:tc>
                <a:tc>
                  <a:txBody>
                    <a:bodyPr/>
                    <a:lstStyle/>
                    <a:p>
                      <a:pPr algn="l"/>
                      <a:r>
                        <a:rPr lang="en-IN" dirty="0"/>
                        <a:t>Protection against arrest and detention in certain cases</a:t>
                      </a:r>
                    </a:p>
                  </a:txBody>
                  <a:tcPr anchor="ctr"/>
                </a:tc>
                <a:extLst>
                  <a:ext uri="{0D108BD9-81ED-4DB2-BD59-A6C34878D82A}">
                    <a16:rowId xmlns:a16="http://schemas.microsoft.com/office/drawing/2014/main" val="4196050155"/>
                  </a:ext>
                </a:extLst>
              </a:tr>
            </a:tbl>
          </a:graphicData>
        </a:graphic>
      </p:graphicFrame>
    </p:spTree>
    <p:extLst>
      <p:ext uri="{BB962C8B-B14F-4D97-AF65-F5344CB8AC3E}">
        <p14:creationId xmlns:p14="http://schemas.microsoft.com/office/powerpoint/2010/main" val="33551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2" name="Rectangle 7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23" name="Rectangle 7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itle 1">
            <a:extLst>
              <a:ext uri="{FF2B5EF4-FFF2-40B4-BE49-F238E27FC236}">
                <a16:creationId xmlns:a16="http://schemas.microsoft.com/office/drawing/2014/main" id="{E9791A3E-DFE8-4DBC-818E-871C3019A574}"/>
              </a:ext>
            </a:extLst>
          </p:cNvPr>
          <p:cNvSpPr>
            <a:spLocks noGrp="1"/>
          </p:cNvSpPr>
          <p:nvPr>
            <p:ph type="title"/>
          </p:nvPr>
        </p:nvSpPr>
        <p:spPr>
          <a:xfrm>
            <a:off x="-3047" y="-71868"/>
            <a:ext cx="7276938" cy="1647749"/>
          </a:xfrm>
        </p:spPr>
        <p:txBody>
          <a:bodyPr vert="horz" lIns="91440" tIns="45720" rIns="91440" bIns="45720" rtlCol="0" anchor="ctr">
            <a:normAutofit/>
          </a:bodyPr>
          <a:lstStyle/>
          <a:p>
            <a:pPr algn="ctr">
              <a:lnSpc>
                <a:spcPct val="90000"/>
              </a:lnSpc>
            </a:pPr>
            <a:r>
              <a:rPr lang="en-US" sz="3600" dirty="0">
                <a:solidFill>
                  <a:schemeClr val="tx2"/>
                </a:solidFill>
                <a:effectLst>
                  <a:outerShdw blurRad="38100" dist="38100" dir="2700000" algn="tl">
                    <a:srgbClr val="000000">
                      <a:alpha val="43137"/>
                    </a:srgbClr>
                  </a:outerShdw>
                </a:effectLst>
                <a:latin typeface="Modern Love Grunge" panose="04070805081005020601" pitchFamily="82" charset="0"/>
              </a:rPr>
              <a:t>- Case Study - </a:t>
            </a:r>
            <a:br>
              <a:rPr lang="en-US" sz="2800" dirty="0">
                <a:ln w="10160">
                  <a:solidFill>
                    <a:schemeClr val="accent5"/>
                  </a:solidFill>
                  <a:prstDash val="solid"/>
                </a:ln>
                <a:solidFill>
                  <a:schemeClr val="tx2"/>
                </a:solidFill>
                <a:effectLst>
                  <a:outerShdw blurRad="38100" dist="22860" dir="5400000" algn="tl" rotWithShape="0">
                    <a:srgbClr val="000000">
                      <a:alpha val="30000"/>
                    </a:srgbClr>
                  </a:outerShdw>
                </a:effectLst>
              </a:rPr>
            </a:br>
            <a:r>
              <a:rPr lang="en-US" sz="2000" dirty="0">
                <a:solidFill>
                  <a:schemeClr val="tx2"/>
                </a:solidFill>
                <a:effectLst/>
                <a:latin typeface="Modern Love Caps" panose="04070805081001020A01" pitchFamily="82" charset="0"/>
              </a:rPr>
              <a:t>Karnataka v. Associated Management of English Medium Primary &amp; Secondary Schools</a:t>
            </a:r>
            <a:br>
              <a:rPr lang="en-US" sz="2000" dirty="0">
                <a:solidFill>
                  <a:schemeClr val="tx2"/>
                </a:solidFill>
                <a:effectLst/>
              </a:rPr>
            </a:br>
            <a:endParaRPr lang="en-US" sz="2800" dirty="0">
              <a:ln w="10160">
                <a:solidFill>
                  <a:schemeClr val="accent5"/>
                </a:solidFill>
                <a:prstDash val="solid"/>
              </a:ln>
              <a:solidFill>
                <a:schemeClr val="tx2"/>
              </a:solidFill>
              <a:effectLst>
                <a:outerShdw blurRad="38100" dist="22860" dir="5400000" algn="tl" rotWithShape="0">
                  <a:srgbClr val="000000">
                    <a:alpha val="30000"/>
                  </a:srgbClr>
                </a:outerShdw>
              </a:effectLst>
            </a:endParaRPr>
          </a:p>
        </p:txBody>
      </p:sp>
      <p:sp>
        <p:nvSpPr>
          <p:cNvPr id="5" name="TextBox 4">
            <a:extLst>
              <a:ext uri="{FF2B5EF4-FFF2-40B4-BE49-F238E27FC236}">
                <a16:creationId xmlns:a16="http://schemas.microsoft.com/office/drawing/2014/main" id="{0890AEEC-0B44-4B6F-8981-48B95D84C5CF}"/>
              </a:ext>
            </a:extLst>
          </p:cNvPr>
          <p:cNvSpPr txBox="1"/>
          <p:nvPr/>
        </p:nvSpPr>
        <p:spPr>
          <a:xfrm>
            <a:off x="-61701" y="1091435"/>
            <a:ext cx="7400351" cy="5599497"/>
          </a:xfrm>
          <a:prstGeom prst="rect">
            <a:avLst/>
          </a:prstGeom>
        </p:spPr>
        <p:txBody>
          <a:bodyPr vert="horz" lIns="91440" tIns="45720" rIns="91440" bIns="45720" rtlCol="0">
            <a:noAutofit/>
          </a:bodyPr>
          <a:lstStyle/>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On April 29, 1994, the Karnataka government issued a Government Order regarding language policy to be followed in primary and high schools for the academic year 1994-1995.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It stated that the primary and secondary schools should teach either in Kannada or the child's mother tongue. Unauthorized schools found violating this policy would be shut down.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The Associated Management of Primary and Secondary Schools in Karnataka challenged this order before the Karnataka High Court. That Court found this policy violates Articles 19(1)(g), 26 and 30(1) of the Constitution of India. On appeal before the High Court, the case was referred to the Supreme Court.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The Supreme Court then gave the verdict in favor of the management.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While giving the verdict, the most important issue dealt with the choice of a student/parent to choose a medium of instruction at primary education.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The Court held that the word freedom in Article 19 means absence of control by the State, thereby affording the liberty to choose, subject only to the enumerated restrictions under Article 19(2)-(6).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The Court cited the common ground reached by thinkers like John Stuart Mill and Harold J. Laski on the significance of liberty, to hold ultimately that “choice in the matter of speech and expression is absolutely necessary for an individual to develop his personality in his own way.</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 The Court expressly rejected the argument that the State may regulate the medium of instruction if it believes that it will be more beneficial to the child, siding on the lines of liberty of choice. </a:t>
            </a:r>
          </a:p>
          <a:p>
            <a:pPr marL="285750" indent="-228600">
              <a:spcAft>
                <a:spcPts val="600"/>
              </a:spcAft>
              <a:buClr>
                <a:schemeClr val="accent1"/>
              </a:buClr>
              <a:buFont typeface="Arial" panose="020B0604020202020204" pitchFamily="34" charset="0"/>
              <a:buChar char="•"/>
            </a:pPr>
            <a:r>
              <a:rPr lang="en-US" sz="1400" b="0" i="0" dirty="0">
                <a:solidFill>
                  <a:schemeClr val="tx2"/>
                </a:solidFill>
                <a:effectLst/>
              </a:rPr>
              <a:t>Thus, the verdict was given in favor of the management.</a:t>
            </a:r>
            <a:br>
              <a:rPr lang="en-US" sz="1400" dirty="0">
                <a:solidFill>
                  <a:schemeClr val="tx2"/>
                </a:solidFill>
              </a:rPr>
            </a:br>
            <a:endParaRPr lang="en-US" sz="1400" dirty="0">
              <a:solidFill>
                <a:schemeClr val="tx2"/>
              </a:solidFill>
            </a:endParaRPr>
          </a:p>
        </p:txBody>
      </p:sp>
      <p:sp>
        <p:nvSpPr>
          <p:cNvPr id="4124" name="Rectangle 76">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949" y="0"/>
            <a:ext cx="4915050" cy="689382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25" name="Rectangle 78">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76949" y="0"/>
            <a:ext cx="4911993" cy="691466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A large white building with a statue in front of it&#10;&#10;Description automatically generated with medium confidence">
            <a:extLst>
              <a:ext uri="{FF2B5EF4-FFF2-40B4-BE49-F238E27FC236}">
                <a16:creationId xmlns:a16="http://schemas.microsoft.com/office/drawing/2014/main" id="{79CF267B-8B91-4944-B946-2D4808910F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3"/>
          <a:stretch/>
        </p:blipFill>
        <p:spPr bwMode="auto">
          <a:xfrm>
            <a:off x="7614152" y="223335"/>
            <a:ext cx="4237593" cy="2148838"/>
          </a:xfrm>
          <a:prstGeom prst="rect">
            <a:avLst/>
          </a:prstGeom>
          <a:ln>
            <a:noFill/>
          </a:ln>
          <a:effectLst>
            <a:softEdge rad="112500"/>
          </a:effectLst>
        </p:spPr>
      </p:pic>
      <p:pic>
        <p:nvPicPr>
          <p:cNvPr id="2050" name="Picture 2" descr="A picture containing person, person, wall, suit&#10;&#10;Description automatically generated">
            <a:extLst>
              <a:ext uri="{FF2B5EF4-FFF2-40B4-BE49-F238E27FC236}">
                <a16:creationId xmlns:a16="http://schemas.microsoft.com/office/drawing/2014/main" id="{8BB54F31-C758-478C-B178-D9064AA9A9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61" r="4" b="45538"/>
          <a:stretch/>
        </p:blipFill>
        <p:spPr bwMode="auto">
          <a:xfrm>
            <a:off x="7611095" y="2354581"/>
            <a:ext cx="4240652" cy="2148838"/>
          </a:xfrm>
          <a:prstGeom prst="rect">
            <a:avLst/>
          </a:prstGeom>
          <a:ln>
            <a:noFill/>
          </a:ln>
          <a:effectLst>
            <a:softEdge rad="112500"/>
          </a:effectLst>
        </p:spPr>
      </p:pic>
      <p:pic>
        <p:nvPicPr>
          <p:cNvPr id="3074" name="Picture 2" descr="A person wearing glasses&#10;&#10;Description automatically generated with medium confidence">
            <a:extLst>
              <a:ext uri="{FF2B5EF4-FFF2-40B4-BE49-F238E27FC236}">
                <a16:creationId xmlns:a16="http://schemas.microsoft.com/office/drawing/2014/main" id="{CC9E401A-935D-421A-8609-BEE629FB1E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67" r="-2" b="35465"/>
          <a:stretch/>
        </p:blipFill>
        <p:spPr bwMode="auto">
          <a:xfrm>
            <a:off x="7614153" y="4573808"/>
            <a:ext cx="4237593" cy="2148838"/>
          </a:xfrm>
          <a:prstGeom prst="rect">
            <a:avLst/>
          </a:prstGeom>
          <a:ln>
            <a:noFill/>
          </a:ln>
          <a:effectLst>
            <a:softEdge rad="112500"/>
          </a:effectLst>
        </p:spPr>
      </p:pic>
    </p:spTree>
    <p:extLst>
      <p:ext uri="{BB962C8B-B14F-4D97-AF65-F5344CB8AC3E}">
        <p14:creationId xmlns:p14="http://schemas.microsoft.com/office/powerpoint/2010/main" val="1788958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A1AC2-8BDD-4134-B9D9-7C3A4F58A991}"/>
              </a:ext>
            </a:extLst>
          </p:cNvPr>
          <p:cNvSpPr>
            <a:spLocks noGrp="1"/>
          </p:cNvSpPr>
          <p:nvPr>
            <p:ph type="title"/>
          </p:nvPr>
        </p:nvSpPr>
        <p:spPr>
          <a:xfrm>
            <a:off x="1190704" y="5192543"/>
            <a:ext cx="10003218" cy="1219200"/>
          </a:xfrm>
        </p:spPr>
        <p:txBody>
          <a:bodyPr>
            <a:normAutofit/>
          </a:bodyPr>
          <a:lstStyle/>
          <a:p>
            <a:r>
              <a:rPr lang="en-US" dirty="0">
                <a:effectLst>
                  <a:outerShdw blurRad="38100" dist="38100" dir="2700000" algn="tl">
                    <a:srgbClr val="000000">
                      <a:alpha val="43137"/>
                    </a:srgbClr>
                  </a:outerShdw>
                </a:effectLst>
                <a:latin typeface="Modern Love Grunge" panose="04070805081005020601" pitchFamily="82" charset="0"/>
              </a:rPr>
              <a:t>Impact of Pandemic on Karnataka</a:t>
            </a:r>
            <a:endParaRPr lang="en-IN" dirty="0">
              <a:effectLst>
                <a:outerShdw blurRad="38100" dist="38100" dir="2700000" algn="tl">
                  <a:srgbClr val="000000">
                    <a:alpha val="43137"/>
                  </a:srgbClr>
                </a:outerShdw>
              </a:effectLst>
              <a:latin typeface="Modern Love Grunge" panose="04070805081005020601" pitchFamily="82" charset="0"/>
            </a:endParaRPr>
          </a:p>
        </p:txBody>
      </p:sp>
      <p:sp>
        <p:nvSpPr>
          <p:cNvPr id="4" name="Rectangle 3">
            <a:extLst>
              <a:ext uri="{FF2B5EF4-FFF2-40B4-BE49-F238E27FC236}">
                <a16:creationId xmlns:a16="http://schemas.microsoft.com/office/drawing/2014/main" id="{A2624D73-4687-468C-A53D-41210A93B8B4}"/>
              </a:ext>
            </a:extLst>
          </p:cNvPr>
          <p:cNvSpPr/>
          <p:nvPr/>
        </p:nvSpPr>
        <p:spPr>
          <a:xfrm>
            <a:off x="0" y="4602877"/>
            <a:ext cx="6204523" cy="280780"/>
          </a:xfrm>
          <a:prstGeom prst="rect">
            <a:avLst/>
          </a:prstGeom>
          <a:solidFill>
            <a:srgbClr val="F6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6781521-CA60-487E-B592-990108BA704F}"/>
              </a:ext>
            </a:extLst>
          </p:cNvPr>
          <p:cNvSpPr/>
          <p:nvPr/>
        </p:nvSpPr>
        <p:spPr>
          <a:xfrm>
            <a:off x="6192308" y="4602877"/>
            <a:ext cx="6005795" cy="280780"/>
          </a:xfrm>
          <a:prstGeom prst="rect">
            <a:avLst/>
          </a:prstGeom>
          <a:solidFill>
            <a:srgbClr val="F6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9C7B270D-DDAD-458E-BBAA-FD812F9C9CBA}"/>
              </a:ext>
            </a:extLst>
          </p:cNvPr>
          <p:cNvSpPr>
            <a:spLocks noGrp="1"/>
          </p:cNvSpPr>
          <p:nvPr>
            <p:ph idx="1"/>
          </p:nvPr>
        </p:nvSpPr>
        <p:spPr>
          <a:xfrm>
            <a:off x="6195364" y="52650"/>
            <a:ext cx="5993580" cy="5139893"/>
          </a:xfrm>
        </p:spPr>
        <p:txBody>
          <a:bodyPr anchor="ctr">
            <a:normAutofit/>
          </a:bodyPr>
          <a:lstStyle/>
          <a:p>
            <a:pPr>
              <a:lnSpc>
                <a:spcPct val="100000"/>
              </a:lnSpc>
            </a:pPr>
            <a:r>
              <a:rPr lang="en-US" sz="1500" dirty="0">
                <a:solidFill>
                  <a:schemeClr val="tx2"/>
                </a:solidFill>
              </a:rPr>
              <a:t>The growth of Karnataka’s economy has been drastically reduced by the Impact of the Pandemic</a:t>
            </a:r>
          </a:p>
          <a:p>
            <a:pPr>
              <a:lnSpc>
                <a:spcPct val="100000"/>
              </a:lnSpc>
            </a:pPr>
            <a:r>
              <a:rPr lang="en-US" sz="1500" dirty="0">
                <a:solidFill>
                  <a:schemeClr val="tx2"/>
                </a:solidFill>
              </a:rPr>
              <a:t>The healthcare system of Karnataka is one of the best, yet  The Rural Sections of the society faced the most problems during The Second Wave, as connectivity continues to be a major issue in </a:t>
            </a:r>
            <a:r>
              <a:rPr lang="en-US" sz="1500" dirty="0" err="1">
                <a:solidFill>
                  <a:schemeClr val="tx2"/>
                </a:solidFill>
              </a:rPr>
              <a:t>Shiggaon</a:t>
            </a:r>
            <a:r>
              <a:rPr lang="en-US" sz="1500" dirty="0">
                <a:solidFill>
                  <a:schemeClr val="tx2"/>
                </a:solidFill>
              </a:rPr>
              <a:t>, etc.</a:t>
            </a:r>
          </a:p>
          <a:p>
            <a:pPr>
              <a:lnSpc>
                <a:spcPct val="100000"/>
              </a:lnSpc>
            </a:pPr>
            <a:r>
              <a:rPr lang="en-IN" sz="1500" dirty="0">
                <a:solidFill>
                  <a:schemeClr val="tx2"/>
                </a:solidFill>
              </a:rPr>
              <a:t>Agriculture has also been affected by a great extent, since it is being reported that due to the fear of contacting the virus, farmers have stopped hiring labourers.</a:t>
            </a:r>
          </a:p>
          <a:p>
            <a:pPr>
              <a:lnSpc>
                <a:spcPct val="100000"/>
              </a:lnSpc>
            </a:pPr>
            <a:r>
              <a:rPr lang="en-IN" sz="1500" dirty="0">
                <a:solidFill>
                  <a:schemeClr val="tx2"/>
                </a:solidFill>
              </a:rPr>
              <a:t>Due to this, unemployment rate has risen to its highest in years, if not decades, to 29.8%</a:t>
            </a:r>
          </a:p>
          <a:p>
            <a:pPr>
              <a:lnSpc>
                <a:spcPct val="100000"/>
              </a:lnSpc>
            </a:pPr>
            <a:r>
              <a:rPr lang="en-IN" sz="1500" dirty="0">
                <a:solidFill>
                  <a:schemeClr val="tx2"/>
                </a:solidFill>
              </a:rPr>
              <a:t>Education has again faced a big setback, as the NEP [National Education Policy] will now only be implemented by 2022-23.</a:t>
            </a:r>
          </a:p>
          <a:p>
            <a:pPr>
              <a:lnSpc>
                <a:spcPct val="100000"/>
              </a:lnSpc>
            </a:pPr>
            <a:r>
              <a:rPr lang="en-IN" sz="1500" dirty="0">
                <a:solidFill>
                  <a:schemeClr val="tx2"/>
                </a:solidFill>
              </a:rPr>
              <a:t>Karnataka’s Tourism Industry has also come to a grinding halt, as Hotels face a labour shortage, airlines make losses due to passenger shortage, etc.</a:t>
            </a:r>
          </a:p>
          <a:p>
            <a:pPr>
              <a:lnSpc>
                <a:spcPct val="100000"/>
              </a:lnSpc>
            </a:pPr>
            <a:r>
              <a:rPr lang="en-IN" sz="1500" dirty="0">
                <a:solidFill>
                  <a:schemeClr val="tx2"/>
                </a:solidFill>
              </a:rPr>
              <a:t>However, The steps taken by the government are bringing the state on the right path.</a:t>
            </a:r>
          </a:p>
          <a:p>
            <a:pPr>
              <a:lnSpc>
                <a:spcPct val="100000"/>
              </a:lnSpc>
            </a:pPr>
            <a:endParaRPr lang="en-IN" sz="1500" dirty="0">
              <a:solidFill>
                <a:schemeClr val="tx2"/>
              </a:solidFill>
            </a:endParaRPr>
          </a:p>
        </p:txBody>
      </p:sp>
      <p:sp>
        <p:nvSpPr>
          <p:cNvPr id="25" name="Rectangle 24">
            <a:extLst>
              <a:ext uri="{FF2B5EF4-FFF2-40B4-BE49-F238E27FC236}">
                <a16:creationId xmlns:a16="http://schemas.microsoft.com/office/drawing/2014/main" id="{D5EF84FA-734B-40C0-9D29-F80D09282B72}"/>
              </a:ext>
            </a:extLst>
          </p:cNvPr>
          <p:cNvSpPr/>
          <p:nvPr/>
        </p:nvSpPr>
        <p:spPr>
          <a:xfrm>
            <a:off x="813272" y="5089351"/>
            <a:ext cx="10188023" cy="1428808"/>
          </a:xfrm>
          <a:custGeom>
            <a:avLst/>
            <a:gdLst>
              <a:gd name="connsiteX0" fmla="*/ 0 w 10188023"/>
              <a:gd name="connsiteY0" fmla="*/ 0 h 1428808"/>
              <a:gd name="connsiteX1" fmla="*/ 10188023 w 10188023"/>
              <a:gd name="connsiteY1" fmla="*/ 0 h 1428808"/>
              <a:gd name="connsiteX2" fmla="*/ 10188023 w 10188023"/>
              <a:gd name="connsiteY2" fmla="*/ 1428808 h 1428808"/>
              <a:gd name="connsiteX3" fmla="*/ 0 w 10188023"/>
              <a:gd name="connsiteY3" fmla="*/ 1428808 h 1428808"/>
              <a:gd name="connsiteX4" fmla="*/ 0 w 10188023"/>
              <a:gd name="connsiteY4" fmla="*/ 0 h 142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8023" h="1428808" extrusionOk="0">
                <a:moveTo>
                  <a:pt x="0" y="0"/>
                </a:moveTo>
                <a:cubicBezTo>
                  <a:pt x="3345368" y="80602"/>
                  <a:pt x="7664461" y="-79926"/>
                  <a:pt x="10188023" y="0"/>
                </a:cubicBezTo>
                <a:cubicBezTo>
                  <a:pt x="10257011" y="599524"/>
                  <a:pt x="10135608" y="869354"/>
                  <a:pt x="10188023" y="1428808"/>
                </a:cubicBezTo>
                <a:cubicBezTo>
                  <a:pt x="8899028" y="1537981"/>
                  <a:pt x="1991901" y="1316489"/>
                  <a:pt x="0" y="1428808"/>
                </a:cubicBezTo>
                <a:cubicBezTo>
                  <a:pt x="39522" y="835240"/>
                  <a:pt x="74847" y="346681"/>
                  <a:pt x="0" y="0"/>
                </a:cubicBezTo>
                <a:close/>
              </a:path>
            </a:pathLst>
          </a:custGeom>
          <a:noFill/>
          <a:ln w="38100">
            <a:solidFill>
              <a:schemeClr val="bg1"/>
            </a:solidFill>
            <a:extLst>
              <a:ext uri="{C807C97D-BFC1-408E-A445-0C87EB9F89A2}">
                <ask:lineSketchStyleProps xmlns:ask="http://schemas.microsoft.com/office/drawing/2018/sketchyshapes" sd="30512139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Diagram&#10;&#10;Description automatically generated">
            <a:extLst>
              <a:ext uri="{FF2B5EF4-FFF2-40B4-BE49-F238E27FC236}">
                <a16:creationId xmlns:a16="http://schemas.microsoft.com/office/drawing/2014/main" id="{DE2CF42D-A10C-4C7C-8FE7-4532C6FAF373}"/>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22268" b="-2"/>
          <a:stretch/>
        </p:blipFill>
        <p:spPr>
          <a:xfrm>
            <a:off x="0" y="-18470"/>
            <a:ext cx="6249647" cy="4912905"/>
          </a:xfrm>
          <a:prstGeom prst="rect">
            <a:avLst/>
          </a:prstGeom>
          <a:ln>
            <a:noFill/>
          </a:ln>
          <a:effectLst>
            <a:softEdge rad="112500"/>
          </a:effectLst>
        </p:spPr>
      </p:pic>
    </p:spTree>
    <p:extLst>
      <p:ext uri="{BB962C8B-B14F-4D97-AF65-F5344CB8AC3E}">
        <p14:creationId xmlns:p14="http://schemas.microsoft.com/office/powerpoint/2010/main" val="22305290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6FB86-2136-4002-99CD-AF591CD1E187}"/>
              </a:ext>
            </a:extLst>
          </p:cNvPr>
          <p:cNvSpPr>
            <a:spLocks noGrp="1"/>
          </p:cNvSpPr>
          <p:nvPr>
            <p:ph type="title"/>
          </p:nvPr>
        </p:nvSpPr>
        <p:spPr>
          <a:xfrm>
            <a:off x="819539" y="99603"/>
            <a:ext cx="10003218" cy="1600124"/>
          </a:xfrm>
          <a:custGeom>
            <a:avLst/>
            <a:gdLst>
              <a:gd name="connsiteX0" fmla="*/ 0 w 10003218"/>
              <a:gd name="connsiteY0" fmla="*/ 0 h 1600124"/>
              <a:gd name="connsiteX1" fmla="*/ 10003218 w 10003218"/>
              <a:gd name="connsiteY1" fmla="*/ 0 h 1600124"/>
              <a:gd name="connsiteX2" fmla="*/ 10003218 w 10003218"/>
              <a:gd name="connsiteY2" fmla="*/ 1600124 h 1600124"/>
              <a:gd name="connsiteX3" fmla="*/ 0 w 10003218"/>
              <a:gd name="connsiteY3" fmla="*/ 1600124 h 1600124"/>
              <a:gd name="connsiteX4" fmla="*/ 0 w 10003218"/>
              <a:gd name="connsiteY4" fmla="*/ 0 h 160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218" h="1600124" fill="none" extrusionOk="0">
                <a:moveTo>
                  <a:pt x="0" y="0"/>
                </a:moveTo>
                <a:cubicBezTo>
                  <a:pt x="3813894" y="84102"/>
                  <a:pt x="7941846" y="-79596"/>
                  <a:pt x="10003218" y="0"/>
                </a:cubicBezTo>
                <a:cubicBezTo>
                  <a:pt x="10048002" y="631440"/>
                  <a:pt x="9888461" y="1097868"/>
                  <a:pt x="10003218" y="1600124"/>
                </a:cubicBezTo>
                <a:cubicBezTo>
                  <a:pt x="5828615" y="1695795"/>
                  <a:pt x="4400354" y="1684786"/>
                  <a:pt x="0" y="1600124"/>
                </a:cubicBezTo>
                <a:cubicBezTo>
                  <a:pt x="58054" y="1288676"/>
                  <a:pt x="16686" y="252053"/>
                  <a:pt x="0" y="0"/>
                </a:cubicBezTo>
                <a:close/>
              </a:path>
              <a:path w="10003218" h="1600124" stroke="0" extrusionOk="0">
                <a:moveTo>
                  <a:pt x="0" y="0"/>
                </a:moveTo>
                <a:cubicBezTo>
                  <a:pt x="1796330" y="74516"/>
                  <a:pt x="6933396" y="-100504"/>
                  <a:pt x="10003218" y="0"/>
                </a:cubicBezTo>
                <a:cubicBezTo>
                  <a:pt x="9988713" y="453336"/>
                  <a:pt x="10018336" y="1328616"/>
                  <a:pt x="10003218" y="1600124"/>
                </a:cubicBezTo>
                <a:cubicBezTo>
                  <a:pt x="5081249" y="1636912"/>
                  <a:pt x="4962431" y="1618189"/>
                  <a:pt x="0" y="1600124"/>
                </a:cubicBezTo>
                <a:cubicBezTo>
                  <a:pt x="111823" y="1344766"/>
                  <a:pt x="33349" y="377714"/>
                  <a:pt x="0" y="0"/>
                </a:cubicBezTo>
                <a:close/>
              </a:path>
            </a:pathLst>
          </a:custGeom>
          <a:ln w="38100">
            <a:solidFill>
              <a:schemeClr val="bg1"/>
            </a:solidFill>
            <a:extLst>
              <a:ext uri="{C807C97D-BFC1-408E-A445-0C87EB9F89A2}">
                <ask:lineSketchStyleProps xmlns:ask="http://schemas.microsoft.com/office/drawing/2018/sketchyshapes" sd="2968404263">
                  <ask:type>
                    <ask:lineSketchCurved/>
                  </ask:type>
                </ask:lineSketchStyleProps>
              </a:ext>
            </a:extLst>
          </a:ln>
        </p:spPr>
        <p:txBody>
          <a:bodyPr>
            <a:normAutofit/>
          </a:bodyPr>
          <a:lstStyle/>
          <a:p>
            <a:pPr algn="ctr"/>
            <a:r>
              <a:rPr lang="en-US">
                <a:effectLst>
                  <a:outerShdw blurRad="38100" dist="38100" dir="2700000" algn="tl">
                    <a:srgbClr val="000000">
                      <a:alpha val="43137"/>
                    </a:srgbClr>
                  </a:outerShdw>
                </a:effectLst>
                <a:latin typeface="Modern Love Grunge" panose="04070805081005020601" pitchFamily="82" charset="0"/>
              </a:rPr>
              <a:t>Why should health care be made a fundamental right?</a:t>
            </a:r>
            <a:endParaRPr lang="en-IN">
              <a:effectLst>
                <a:outerShdw blurRad="38100" dist="38100" dir="2700000" algn="tl">
                  <a:srgbClr val="000000">
                    <a:alpha val="43137"/>
                  </a:srgbClr>
                </a:outerShdw>
              </a:effectLst>
              <a:latin typeface="Modern Love Grunge" panose="04070805081005020601" pitchFamily="82" charset="0"/>
            </a:endParaRPr>
          </a:p>
        </p:txBody>
      </p:sp>
      <p:sp>
        <p:nvSpPr>
          <p:cNvPr id="6" name="Rectangle 5">
            <a:extLst>
              <a:ext uri="{FF2B5EF4-FFF2-40B4-BE49-F238E27FC236}">
                <a16:creationId xmlns:a16="http://schemas.microsoft.com/office/drawing/2014/main" id="{FE33B696-4290-4AA5-9BF9-B06F2A61ABCA}"/>
              </a:ext>
            </a:extLst>
          </p:cNvPr>
          <p:cNvSpPr/>
          <p:nvPr/>
        </p:nvSpPr>
        <p:spPr>
          <a:xfrm>
            <a:off x="0" y="1856792"/>
            <a:ext cx="12192000" cy="517802"/>
          </a:xfrm>
          <a:prstGeom prst="rect">
            <a:avLst/>
          </a:prstGeom>
          <a:solidFill>
            <a:srgbClr val="F6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Boy listening to heartbeat in clinic with stethoscope">
            <a:extLst>
              <a:ext uri="{FF2B5EF4-FFF2-40B4-BE49-F238E27FC236}">
                <a16:creationId xmlns:a16="http://schemas.microsoft.com/office/drawing/2014/main" id="{B6A309F9-B261-4C3E-B5B8-9A1360E9A921}"/>
              </a:ext>
            </a:extLst>
          </p:cNvPr>
          <p:cNvPicPr>
            <a:picLocks noChangeAspect="1"/>
          </p:cNvPicPr>
          <p:nvPr/>
        </p:nvPicPr>
        <p:blipFill>
          <a:blip r:embed="rId3">
            <a:extLst>
              <a:ext uri="{28A0092B-C50C-407E-A947-70E740481C1C}">
                <a14:useLocalDpi xmlns:a14="http://schemas.microsoft.com/office/drawing/2010/main" val="0"/>
              </a:ext>
            </a:extLst>
          </a:blip>
          <a:srcRect l="7585" r="7585"/>
          <a:stretch/>
        </p:blipFill>
        <p:spPr>
          <a:xfrm>
            <a:off x="7042271" y="2317132"/>
            <a:ext cx="5146671" cy="4043662"/>
          </a:xfrm>
          <a:prstGeom prst="rect">
            <a:avLst/>
          </a:prstGeom>
          <a:ln>
            <a:noFill/>
          </a:ln>
          <a:effectLst>
            <a:softEdge rad="112500"/>
          </a:effectLst>
        </p:spPr>
      </p:pic>
      <p:sp>
        <p:nvSpPr>
          <p:cNvPr id="3" name="Content Placeholder 2">
            <a:extLst>
              <a:ext uri="{FF2B5EF4-FFF2-40B4-BE49-F238E27FC236}">
                <a16:creationId xmlns:a16="http://schemas.microsoft.com/office/drawing/2014/main" id="{F17CF325-1E0B-4C77-8754-A83421EAF3B3}"/>
              </a:ext>
            </a:extLst>
          </p:cNvPr>
          <p:cNvSpPr>
            <a:spLocks noGrp="1"/>
          </p:cNvSpPr>
          <p:nvPr>
            <p:ph idx="1"/>
          </p:nvPr>
        </p:nvSpPr>
        <p:spPr>
          <a:xfrm>
            <a:off x="3048" y="1828061"/>
            <a:ext cx="7245477" cy="5108472"/>
          </a:xfrm>
        </p:spPr>
        <p:txBody>
          <a:bodyPr anchor="ctr">
            <a:normAutofit fontScale="92500"/>
          </a:bodyPr>
          <a:lstStyle/>
          <a:p>
            <a:pPr>
              <a:lnSpc>
                <a:spcPct val="100000"/>
              </a:lnSpc>
            </a:pPr>
            <a:r>
              <a:rPr lang="en-US" sz="1600">
                <a:solidFill>
                  <a:schemeClr val="tx2"/>
                </a:solidFill>
              </a:rPr>
              <a:t>The pandemic in many ways as highlighted the significance and need of a robust public healthcare system in our country.</a:t>
            </a:r>
          </a:p>
          <a:p>
            <a:pPr>
              <a:lnSpc>
                <a:spcPct val="100000"/>
              </a:lnSpc>
            </a:pPr>
            <a:r>
              <a:rPr lang="en-US" sz="1600">
                <a:solidFill>
                  <a:schemeClr val="tx2"/>
                </a:solidFill>
              </a:rPr>
              <a:t>Everyone in India must have easy access to quality healthcare services at nominal prices. </a:t>
            </a:r>
          </a:p>
          <a:p>
            <a:pPr>
              <a:lnSpc>
                <a:spcPct val="100000"/>
              </a:lnSpc>
            </a:pPr>
            <a:r>
              <a:rPr lang="en-US" sz="1600">
                <a:solidFill>
                  <a:schemeClr val="tx2"/>
                </a:solidFill>
              </a:rPr>
              <a:t>If healthcare is made a fundamental right, it will act as the backbone of our entire health ecosystem</a:t>
            </a:r>
          </a:p>
          <a:p>
            <a:pPr>
              <a:lnSpc>
                <a:spcPct val="100000"/>
              </a:lnSpc>
            </a:pPr>
            <a:r>
              <a:rPr lang="en-US" sz="1600">
                <a:solidFill>
                  <a:schemeClr val="tx2"/>
                </a:solidFill>
              </a:rPr>
              <a:t>Additionally, it will help facilitate special legislation, establish efficient institutions, have increased budgets for medical training and research, emphasis on wellness and prevention, and outreach of services. </a:t>
            </a:r>
          </a:p>
          <a:p>
            <a:pPr>
              <a:lnSpc>
                <a:spcPct val="100000"/>
              </a:lnSpc>
            </a:pPr>
            <a:r>
              <a:rPr lang="en-US" sz="1600">
                <a:solidFill>
                  <a:schemeClr val="tx2"/>
                </a:solidFill>
              </a:rPr>
              <a:t>There must be a fundamental shift in our view on health care.</a:t>
            </a:r>
          </a:p>
          <a:p>
            <a:pPr>
              <a:lnSpc>
                <a:spcPct val="100000"/>
              </a:lnSpc>
            </a:pPr>
            <a:r>
              <a:rPr lang="en-US" sz="1600">
                <a:solidFill>
                  <a:schemeClr val="tx2"/>
                </a:solidFill>
              </a:rPr>
              <a:t>Even while we jostle to deal with the colossal health crisis amid the crumbling healthcare system, the grave economic impact of the crisis is for us to see.</a:t>
            </a:r>
          </a:p>
          <a:p>
            <a:pPr>
              <a:lnSpc>
                <a:spcPct val="100000"/>
              </a:lnSpc>
            </a:pPr>
            <a:r>
              <a:rPr lang="en-US" sz="1600">
                <a:solidFill>
                  <a:schemeClr val="tx2"/>
                </a:solidFill>
              </a:rPr>
              <a:t>Therefore, we need a very good disease surveillance; we need a unified primary care system that can deliver in the field. We need tertiary care with the most sophisticated of ventilators. And we need to increase capacity - an excess redundant capacity that can take care of any health emergency that happens.</a:t>
            </a:r>
          </a:p>
          <a:p>
            <a:pPr>
              <a:lnSpc>
                <a:spcPct val="100000"/>
              </a:lnSpc>
            </a:pPr>
            <a:r>
              <a:rPr lang="en-US" sz="1600">
                <a:solidFill>
                  <a:schemeClr val="tx2"/>
                </a:solidFill>
              </a:rPr>
              <a:t>But, </a:t>
            </a:r>
            <a:r>
              <a:rPr lang="en-US" sz="1600" b="1">
                <a:solidFill>
                  <a:schemeClr val="tx2"/>
                </a:solidFill>
              </a:rPr>
              <a:t>The Constitution Of India Has Made References To Right To Health In Several Articles.</a:t>
            </a:r>
            <a:endParaRPr lang="en-US" sz="1600">
              <a:solidFill>
                <a:schemeClr val="tx2"/>
              </a:solidFill>
            </a:endParaRPr>
          </a:p>
        </p:txBody>
      </p:sp>
    </p:spTree>
    <p:extLst>
      <p:ext uri="{BB962C8B-B14F-4D97-AF65-F5344CB8AC3E}">
        <p14:creationId xmlns:p14="http://schemas.microsoft.com/office/powerpoint/2010/main" val="10941027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1FCF3876-47D0-4F0D-A851-9BD0B58214CE}"/>
              </a:ext>
            </a:extLst>
          </p:cNvPr>
          <p:cNvSpPr>
            <a:spLocks noGrp="1"/>
          </p:cNvSpPr>
          <p:nvPr>
            <p:ph type="title"/>
          </p:nvPr>
        </p:nvSpPr>
        <p:spPr>
          <a:xfrm>
            <a:off x="729430" y="279907"/>
            <a:ext cx="10348146" cy="1283471"/>
          </a:xfrm>
        </p:spPr>
        <p:txBody>
          <a:bodyPr anchor="t">
            <a:normAutofit/>
          </a:bodyPr>
          <a:lstStyle/>
          <a:p>
            <a:pPr algn="ctr">
              <a:lnSpc>
                <a:spcPct val="90000"/>
              </a:lnSpc>
            </a:pPr>
            <a:r>
              <a:rPr lang="en-US" sz="4100">
                <a:solidFill>
                  <a:schemeClr val="tx2"/>
                </a:solidFill>
                <a:effectLst>
                  <a:outerShdw blurRad="38100" dist="38100" dir="2700000" algn="tl">
                    <a:srgbClr val="000000">
                      <a:alpha val="43137"/>
                    </a:srgbClr>
                  </a:outerShdw>
                </a:effectLst>
                <a:latin typeface="Modern Love Grunge" panose="04070805081005020601" pitchFamily="82" charset="0"/>
              </a:rPr>
              <a:t>Our main takeaways from The CBL Project</a:t>
            </a:r>
            <a:endParaRPr lang="en-IN" sz="4100">
              <a:solidFill>
                <a:schemeClr val="tx2"/>
              </a:solidFill>
              <a:effectLst>
                <a:outerShdw blurRad="38100" dist="38100" dir="2700000" algn="tl">
                  <a:srgbClr val="000000">
                    <a:alpha val="43137"/>
                  </a:srgbClr>
                </a:outerShdw>
              </a:effectLst>
              <a:latin typeface="Modern Love Grunge" panose="04070805081005020601" pitchFamily="82" charset="0"/>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73B2C287-38E7-4013-8675-A91454CCA930}"/>
              </a:ext>
            </a:extLst>
          </p:cNvPr>
          <p:cNvGraphicFramePr>
            <a:graphicFrameLocks noGrp="1"/>
          </p:cNvGraphicFramePr>
          <p:nvPr>
            <p:ph idx="1"/>
            <p:extLst>
              <p:ext uri="{D42A27DB-BD31-4B8C-83A1-F6EECF244321}">
                <p14:modId xmlns:p14="http://schemas.microsoft.com/office/powerpoint/2010/main" val="1839580027"/>
              </p:ext>
            </p:extLst>
          </p:nvPr>
        </p:nvGraphicFramePr>
        <p:xfrm>
          <a:off x="594297" y="1718179"/>
          <a:ext cx="10618412" cy="5065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Rectangle 21">
            <a:extLst>
              <a:ext uri="{FF2B5EF4-FFF2-40B4-BE49-F238E27FC236}">
                <a16:creationId xmlns:a16="http://schemas.microsoft.com/office/drawing/2014/main" id="{FB7BB83B-6250-43E2-A134-1506720EE695}"/>
              </a:ext>
            </a:extLst>
          </p:cNvPr>
          <p:cNvSpPr/>
          <p:nvPr/>
        </p:nvSpPr>
        <p:spPr>
          <a:xfrm>
            <a:off x="1168694" y="74645"/>
            <a:ext cx="9402890" cy="1535750"/>
          </a:xfrm>
          <a:custGeom>
            <a:avLst/>
            <a:gdLst>
              <a:gd name="connsiteX0" fmla="*/ 0 w 9402890"/>
              <a:gd name="connsiteY0" fmla="*/ 0 h 1535750"/>
              <a:gd name="connsiteX1" fmla="*/ 9402890 w 9402890"/>
              <a:gd name="connsiteY1" fmla="*/ 0 h 1535750"/>
              <a:gd name="connsiteX2" fmla="*/ 9402890 w 9402890"/>
              <a:gd name="connsiteY2" fmla="*/ 1535750 h 1535750"/>
              <a:gd name="connsiteX3" fmla="*/ 0 w 9402890"/>
              <a:gd name="connsiteY3" fmla="*/ 1535750 h 1535750"/>
              <a:gd name="connsiteX4" fmla="*/ 0 w 9402890"/>
              <a:gd name="connsiteY4" fmla="*/ 0 h 153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890" h="1535750" extrusionOk="0">
                <a:moveTo>
                  <a:pt x="0" y="0"/>
                </a:moveTo>
                <a:cubicBezTo>
                  <a:pt x="3192372" y="80602"/>
                  <a:pt x="4767116" y="-79926"/>
                  <a:pt x="9402890" y="0"/>
                </a:cubicBezTo>
                <a:cubicBezTo>
                  <a:pt x="9349657" y="192026"/>
                  <a:pt x="9393957" y="797110"/>
                  <a:pt x="9402890" y="1535750"/>
                </a:cubicBezTo>
                <a:cubicBezTo>
                  <a:pt x="7743690" y="1644923"/>
                  <a:pt x="1494429" y="1423431"/>
                  <a:pt x="0" y="1535750"/>
                </a:cubicBezTo>
                <a:cubicBezTo>
                  <a:pt x="66319" y="777502"/>
                  <a:pt x="22126" y="691860"/>
                  <a:pt x="0" y="0"/>
                </a:cubicBezTo>
                <a:close/>
              </a:path>
            </a:pathLst>
          </a:custGeom>
          <a:noFill/>
          <a:ln w="38100">
            <a:extLst>
              <a:ext uri="{C807C97D-BFC1-408E-A445-0C87EB9F89A2}">
                <ask:lineSketchStyleProps xmlns:ask="http://schemas.microsoft.com/office/drawing/2018/sketchyshapes" sd="305121397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85271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01889-B658-4A1E-9589-B35EC3395EFF}"/>
              </a:ext>
            </a:extLst>
          </p:cNvPr>
          <p:cNvSpPr>
            <a:spLocks noGrp="1"/>
          </p:cNvSpPr>
          <p:nvPr>
            <p:ph type="title"/>
          </p:nvPr>
        </p:nvSpPr>
        <p:spPr>
          <a:xfrm>
            <a:off x="238123" y="371475"/>
            <a:ext cx="5635753" cy="1847957"/>
          </a:xfrm>
        </p:spPr>
        <p:txBody>
          <a:bodyPr vert="horz" lIns="91440" tIns="45720" rIns="91440" bIns="45720" rtlCol="0" anchor="ctr">
            <a:noAutofit/>
          </a:bodyPr>
          <a:lstStyle/>
          <a:p>
            <a:pPr algn="ctr"/>
            <a:r>
              <a:rPr lang="en-US" sz="5400" dirty="0">
                <a:ln w="0"/>
                <a:effectLst>
                  <a:outerShdw blurRad="38100" dist="25400" dir="5400000" algn="ctr" rotWithShape="0">
                    <a:srgbClr val="6E747A">
                      <a:alpha val="43000"/>
                    </a:srgbClr>
                  </a:outerShdw>
                </a:effectLst>
                <a:latin typeface="Modern Love Grunge" panose="04070805081005020601" pitchFamily="82" charset="0"/>
              </a:rPr>
              <a:t>We’re now open for questions!</a:t>
            </a:r>
          </a:p>
        </p:txBody>
      </p:sp>
      <p:sp>
        <p:nvSpPr>
          <p:cNvPr id="8" name="Rectangle 7">
            <a:extLst>
              <a:ext uri="{FF2B5EF4-FFF2-40B4-BE49-F238E27FC236}">
                <a16:creationId xmlns:a16="http://schemas.microsoft.com/office/drawing/2014/main" id="{6EC25C71-3B20-4052-9E93-53CC26D52E20}"/>
              </a:ext>
            </a:extLst>
          </p:cNvPr>
          <p:cNvSpPr/>
          <p:nvPr/>
        </p:nvSpPr>
        <p:spPr>
          <a:xfrm>
            <a:off x="646334" y="2392603"/>
            <a:ext cx="4952681" cy="3728613"/>
          </a:xfrm>
          <a:prstGeom prst="rect">
            <a:avLst/>
          </a:prstGeom>
        </p:spPr>
        <p:txBody>
          <a:bodyPr vert="horz" lIns="91440" tIns="45720" rIns="91440" bIns="45720" rtlCol="0">
            <a:normAutofit/>
          </a:bodyPr>
          <a:lstStyle/>
          <a:p>
            <a:pPr algn="ctr">
              <a:lnSpc>
                <a:spcPct val="110000"/>
              </a:lnSpc>
              <a:spcAft>
                <a:spcPts val="600"/>
              </a:spcAft>
              <a:buClr>
                <a:schemeClr val="accent1"/>
              </a:buClr>
            </a:pPr>
            <a:r>
              <a:rPr lang="en-US" sz="3200" b="0" cap="none" spc="0">
                <a:ln w="0"/>
                <a:solidFill>
                  <a:schemeClr val="bg1"/>
                </a:solidFill>
                <a:effectLst>
                  <a:outerShdw blurRad="38100" dist="19050" dir="2700000" algn="tl" rotWithShape="0">
                    <a:schemeClr val="dk1">
                      <a:alpha val="40000"/>
                    </a:schemeClr>
                  </a:outerShdw>
                </a:effectLst>
                <a:latin typeface="Modern Love Caps" panose="04070805081001020A01" pitchFamily="82" charset="0"/>
              </a:rPr>
              <a:t>Please raise your hand if you have any question &amp; unmute, </a:t>
            </a:r>
            <a:r>
              <a:rPr lang="en-US" sz="3200" b="1" cap="none" spc="0">
                <a:ln w="0"/>
                <a:solidFill>
                  <a:schemeClr val="bg1"/>
                </a:solidFill>
                <a:effectLst>
                  <a:outerShdw blurRad="38100" dist="19050" dir="2700000" algn="tl" rotWithShape="0">
                    <a:schemeClr val="dk1">
                      <a:alpha val="40000"/>
                    </a:schemeClr>
                  </a:outerShdw>
                </a:effectLst>
                <a:latin typeface="Modern Love Caps" panose="04070805081001020A01" pitchFamily="82" charset="0"/>
              </a:rPr>
              <a:t>Only when asked to speak</a:t>
            </a:r>
            <a:r>
              <a:rPr lang="en-US" sz="3200" b="0" cap="none" spc="0">
                <a:ln w="0"/>
                <a:solidFill>
                  <a:schemeClr val="bg1"/>
                </a:solidFill>
                <a:effectLst>
                  <a:outerShdw blurRad="38100" dist="19050" dir="2700000" algn="tl" rotWithShape="0">
                    <a:schemeClr val="dk1">
                      <a:alpha val="40000"/>
                    </a:schemeClr>
                  </a:outerShdw>
                </a:effectLst>
                <a:latin typeface="Modern Love Caps" panose="04070805081001020A01" pitchFamily="82" charset="0"/>
              </a:rPr>
              <a:t>.</a:t>
            </a:r>
          </a:p>
        </p:txBody>
      </p:sp>
      <p:pic>
        <p:nvPicPr>
          <p:cNvPr id="11" name="Picture 10" descr="Cup of coffee 3D pattern">
            <a:extLst>
              <a:ext uri="{FF2B5EF4-FFF2-40B4-BE49-F238E27FC236}">
                <a16:creationId xmlns:a16="http://schemas.microsoft.com/office/drawing/2014/main" id="{4B212341-2955-4FFC-BEFD-98ADAEB1AD6C}"/>
              </a:ext>
            </a:extLst>
          </p:cNvPr>
          <p:cNvPicPr>
            <a:picLocks noChangeAspect="1"/>
          </p:cNvPicPr>
          <p:nvPr/>
        </p:nvPicPr>
        <p:blipFill rotWithShape="1">
          <a:blip r:embed="rId3">
            <a:extLst>
              <a:ext uri="{28A0092B-C50C-407E-A947-70E740481C1C}">
                <a14:useLocalDpi xmlns:a14="http://schemas.microsoft.com/office/drawing/2010/main" val="0"/>
              </a:ext>
            </a:extLst>
          </a:blip>
          <a:srcRect r="2" b="3196"/>
          <a:stretch/>
        </p:blipFill>
        <p:spPr>
          <a:xfrm>
            <a:off x="6858001" y="567942"/>
            <a:ext cx="4724400" cy="5716862"/>
          </a:xfrm>
          <a:prstGeom prst="rect">
            <a:avLst/>
          </a:prstGeom>
          <a:ln>
            <a:noFill/>
          </a:ln>
          <a:effectLst>
            <a:softEdge rad="112500"/>
          </a:effectLst>
        </p:spPr>
      </p:pic>
      <p:pic>
        <p:nvPicPr>
          <p:cNvPr id="32" name="Graphic 31" descr="Laptop with phone and calculator">
            <a:extLst>
              <a:ext uri="{FF2B5EF4-FFF2-40B4-BE49-F238E27FC236}">
                <a16:creationId xmlns:a16="http://schemas.microsoft.com/office/drawing/2014/main" id="{0F7CE89E-E2E0-42D0-A379-168151B236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0623" y="3650277"/>
            <a:ext cx="3504101" cy="3504101"/>
          </a:xfrm>
          <a:prstGeom prst="rect">
            <a:avLst/>
          </a:prstGeom>
        </p:spPr>
      </p:pic>
    </p:spTree>
    <p:extLst>
      <p:ext uri="{BB962C8B-B14F-4D97-AF65-F5344CB8AC3E}">
        <p14:creationId xmlns:p14="http://schemas.microsoft.com/office/powerpoint/2010/main" val="31997416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567145B1802E4292EC61FF7844DF17" ma:contentTypeVersion="4" ma:contentTypeDescription="Create a new document." ma:contentTypeScope="" ma:versionID="aec6e5e89591f0604b04df06ccbcac5b">
  <xsd:schema xmlns:xsd="http://www.w3.org/2001/XMLSchema" xmlns:xs="http://www.w3.org/2001/XMLSchema" xmlns:p="http://schemas.microsoft.com/office/2006/metadata/properties" xmlns:ns2="d5e06114-7807-4312-aac1-2df74d32a326" targetNamespace="http://schemas.microsoft.com/office/2006/metadata/properties" ma:root="true" ma:fieldsID="ccc1e3b990ae49aae6705f5807b69a61" ns2:_="">
    <xsd:import namespace="d5e06114-7807-4312-aac1-2df74d32a3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e06114-7807-4312-aac1-2df74d32a3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F454DA-F476-4FF4-94D0-8ADD9DEF696B}">
  <ds:schemaRefs>
    <ds:schemaRef ds:uri="http://schemas.microsoft.com/office/2006/documentManagement/types"/>
    <ds:schemaRef ds:uri="http://purl.org/dc/elements/1.1/"/>
    <ds:schemaRef ds:uri="http://www.w3.org/XML/1998/namespace"/>
    <ds:schemaRef ds:uri="d5e06114-7807-4312-aac1-2df74d32a326"/>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9DB360A-C461-4077-852B-7E3467FB3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e06114-7807-4312-aac1-2df74d32a3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B0AC97-CE98-4DB4-A489-284341EB03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347</TotalTime>
  <Words>1261</Words>
  <Application>Microsoft Office PowerPoint</Application>
  <PresentationFormat>Widescreen</PresentationFormat>
  <Paragraphs>79</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Amasis MT Pro Medium</vt:lpstr>
      <vt:lpstr>Arial</vt:lpstr>
      <vt:lpstr>Avenir Next LT Pro</vt:lpstr>
      <vt:lpstr>AvenirNext LT Pro Medium</vt:lpstr>
      <vt:lpstr>Modern Love</vt:lpstr>
      <vt:lpstr>Modern Love Caps</vt:lpstr>
      <vt:lpstr>Modern Love Grunge</vt:lpstr>
      <vt:lpstr>Times New Roman</vt:lpstr>
      <vt:lpstr>BlockprintVTI</vt:lpstr>
      <vt:lpstr>The Right To Freedom </vt:lpstr>
      <vt:lpstr>Points to be covered by Group 1</vt:lpstr>
      <vt:lpstr>What is Right to Freedom?</vt:lpstr>
      <vt:lpstr>PowerPoint Presentation</vt:lpstr>
      <vt:lpstr>- Case Study -  Karnataka v. Associated Management of English Medium Primary &amp; Secondary Schools </vt:lpstr>
      <vt:lpstr>Impact of Pandemic on Karnataka</vt:lpstr>
      <vt:lpstr>Why should health care be made a fundamental right?</vt:lpstr>
      <vt:lpstr>Our main takeaways from The CBL Project</vt:lpstr>
      <vt:lpstr>We’re now open for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Right To Freedom</dc:title>
  <dc:creator>Aarush Pandey 202445</dc:creator>
  <cp:lastModifiedBy>Aarush Pandey 202445</cp:lastModifiedBy>
  <cp:revision>2</cp:revision>
  <dcterms:created xsi:type="dcterms:W3CDTF">2021-08-02T14:39:52Z</dcterms:created>
  <dcterms:modified xsi:type="dcterms:W3CDTF">2022-06-26T05:36:52Z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0x010100A0567145B1802E4292EC61FF7844DF17</vt:lpwstr>
  </property>
</Properties>
</file>